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9" r:id="rId1"/>
  </p:sldMasterIdLst>
  <p:notesMasterIdLst>
    <p:notesMasterId r:id="rId22"/>
  </p:notesMasterIdLst>
  <p:handoutMasterIdLst>
    <p:handoutMasterId r:id="rId23"/>
  </p:handoutMasterIdLst>
  <p:sldIdLst>
    <p:sldId id="280" r:id="rId2"/>
    <p:sldId id="281" r:id="rId3"/>
    <p:sldId id="279" r:id="rId4"/>
    <p:sldId id="259" r:id="rId5"/>
    <p:sldId id="260" r:id="rId6"/>
    <p:sldId id="261" r:id="rId7"/>
    <p:sldId id="263" r:id="rId8"/>
    <p:sldId id="264" r:id="rId9"/>
    <p:sldId id="262" r:id="rId10"/>
    <p:sldId id="265" r:id="rId11"/>
    <p:sldId id="266" r:id="rId12"/>
    <p:sldId id="268" r:id="rId13"/>
    <p:sldId id="267" r:id="rId14"/>
    <p:sldId id="269" r:id="rId15"/>
    <p:sldId id="272" r:id="rId16"/>
    <p:sldId id="274" r:id="rId17"/>
    <p:sldId id="275" r:id="rId18"/>
    <p:sldId id="277" r:id="rId19"/>
    <p:sldId id="278" r:id="rId20"/>
    <p:sldId id="256" r:id="rId21"/>
  </p:sldIdLst>
  <p:sldSz cx="9144000" cy="6858000" type="screen4x3"/>
  <p:notesSz cx="6954838" cy="9240838"/>
  <p:defaultTextStyle>
    <a:defPPr>
      <a:defRPr lang="en-US"/>
    </a:defPPr>
    <a:lvl1pPr algn="l" rtl="0" fontAlgn="base">
      <a:spcBef>
        <a:spcPct val="0"/>
      </a:spcBef>
      <a:spcAft>
        <a:spcPct val="0"/>
      </a:spcAft>
      <a:defRPr kern="1200">
        <a:solidFill>
          <a:schemeClr val="tx1"/>
        </a:solidFill>
        <a:latin typeface="Tahoma" panose="020B060403050404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Tahoma" panose="020B060403050404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Tahoma" panose="020B060403050404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Tahoma" panose="020B060403050404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Tahoma" panose="020B060403050404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Tahoma" panose="020B060403050404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Tahoma" panose="020B060403050404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Tahoma" panose="020B060403050404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Tahoma" panose="020B060403050404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5" d="100"/>
          <a:sy n="85" d="100"/>
        </p:scale>
        <p:origin x="1152"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429BBFA2-7FF1-4A29-8586-276E35F0F084}"/>
              </a:ext>
            </a:extLst>
          </p:cNvPr>
          <p:cNvSpPr>
            <a:spLocks noGrp="1" noChangeArrowheads="1"/>
          </p:cNvSpPr>
          <p:nvPr>
            <p:ph type="hdr" sz="quarter"/>
          </p:nvPr>
        </p:nvSpPr>
        <p:spPr bwMode="auto">
          <a:xfrm>
            <a:off x="0" y="0"/>
            <a:ext cx="3013075" cy="46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atin typeface="Arial" panose="020B0604020202020204" pitchFamily="34" charset="0"/>
              </a:defRPr>
            </a:lvl1pPr>
          </a:lstStyle>
          <a:p>
            <a:endParaRPr lang="en-US" altLang="en-US"/>
          </a:p>
        </p:txBody>
      </p:sp>
      <p:sp>
        <p:nvSpPr>
          <p:cNvPr id="30723" name="Rectangle 3">
            <a:extLst>
              <a:ext uri="{FF2B5EF4-FFF2-40B4-BE49-F238E27FC236}">
                <a16:creationId xmlns:a16="http://schemas.microsoft.com/office/drawing/2014/main" id="{1ABA3F84-8164-4959-A741-99A5DFD11BF0}"/>
              </a:ext>
            </a:extLst>
          </p:cNvPr>
          <p:cNvSpPr>
            <a:spLocks noGrp="1" noChangeArrowheads="1"/>
          </p:cNvSpPr>
          <p:nvPr>
            <p:ph type="dt" sz="quarter" idx="1"/>
          </p:nvPr>
        </p:nvSpPr>
        <p:spPr bwMode="auto">
          <a:xfrm>
            <a:off x="3940175" y="0"/>
            <a:ext cx="3013075" cy="46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Arial" panose="020B0604020202020204" pitchFamily="34" charset="0"/>
              </a:defRPr>
            </a:lvl1pPr>
          </a:lstStyle>
          <a:p>
            <a:endParaRPr lang="en-US" altLang="en-US"/>
          </a:p>
        </p:txBody>
      </p:sp>
      <p:sp>
        <p:nvSpPr>
          <p:cNvPr id="30724" name="Rectangle 4">
            <a:extLst>
              <a:ext uri="{FF2B5EF4-FFF2-40B4-BE49-F238E27FC236}">
                <a16:creationId xmlns:a16="http://schemas.microsoft.com/office/drawing/2014/main" id="{59480CCB-E42D-4217-BC15-A46E9EC1ABD6}"/>
              </a:ext>
            </a:extLst>
          </p:cNvPr>
          <p:cNvSpPr>
            <a:spLocks noGrp="1" noChangeArrowheads="1"/>
          </p:cNvSpPr>
          <p:nvPr>
            <p:ph type="ftr" sz="quarter" idx="2"/>
          </p:nvPr>
        </p:nvSpPr>
        <p:spPr bwMode="auto">
          <a:xfrm>
            <a:off x="0" y="8777288"/>
            <a:ext cx="3013075"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Arial" panose="020B0604020202020204" pitchFamily="34" charset="0"/>
              </a:defRPr>
            </a:lvl1pPr>
          </a:lstStyle>
          <a:p>
            <a:endParaRPr lang="en-US" altLang="en-US"/>
          </a:p>
        </p:txBody>
      </p:sp>
      <p:sp>
        <p:nvSpPr>
          <p:cNvPr id="30725" name="Rectangle 5">
            <a:extLst>
              <a:ext uri="{FF2B5EF4-FFF2-40B4-BE49-F238E27FC236}">
                <a16:creationId xmlns:a16="http://schemas.microsoft.com/office/drawing/2014/main" id="{F86FC9FF-9CF1-44C1-8F6C-C5E239326659}"/>
              </a:ext>
            </a:extLst>
          </p:cNvPr>
          <p:cNvSpPr>
            <a:spLocks noGrp="1" noChangeArrowheads="1"/>
          </p:cNvSpPr>
          <p:nvPr>
            <p:ph type="sldNum" sz="quarter" idx="3"/>
          </p:nvPr>
        </p:nvSpPr>
        <p:spPr bwMode="auto">
          <a:xfrm>
            <a:off x="3940175" y="8777288"/>
            <a:ext cx="3013075"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Arial" panose="020B0604020202020204" pitchFamily="34" charset="0"/>
              </a:defRPr>
            </a:lvl1pPr>
          </a:lstStyle>
          <a:p>
            <a:fld id="{1EBA3790-C982-4760-9183-48B06C6A66A0}" type="slidenum">
              <a:rPr lang="en-US" altLang="en-US"/>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3075" cy="46355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40175" y="0"/>
            <a:ext cx="3013075" cy="463550"/>
          </a:xfrm>
          <a:prstGeom prst="rect">
            <a:avLst/>
          </a:prstGeom>
        </p:spPr>
        <p:txBody>
          <a:bodyPr vert="horz" lIns="91440" tIns="45720" rIns="91440" bIns="45720" rtlCol="0"/>
          <a:lstStyle>
            <a:lvl1pPr algn="r">
              <a:defRPr sz="1200"/>
            </a:lvl1pPr>
          </a:lstStyle>
          <a:p>
            <a:fld id="{2A7551D0-90F9-4313-AE27-4B0E7E577D28}" type="datetimeFigureOut">
              <a:rPr lang="en-US" smtClean="0"/>
              <a:t>8/11/2019</a:t>
            </a:fld>
            <a:endParaRPr lang="en-US"/>
          </a:p>
        </p:txBody>
      </p:sp>
      <p:sp>
        <p:nvSpPr>
          <p:cNvPr id="4" name="Slide Image Placeholder 3"/>
          <p:cNvSpPr>
            <a:spLocks noGrp="1" noRot="1" noChangeAspect="1"/>
          </p:cNvSpPr>
          <p:nvPr>
            <p:ph type="sldImg" idx="2"/>
          </p:nvPr>
        </p:nvSpPr>
        <p:spPr>
          <a:xfrm>
            <a:off x="1398588" y="1155700"/>
            <a:ext cx="4157662" cy="31178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95325" y="4446588"/>
            <a:ext cx="5564188" cy="36385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7288"/>
            <a:ext cx="3013075" cy="4635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40175" y="8777288"/>
            <a:ext cx="3013075" cy="463550"/>
          </a:xfrm>
          <a:prstGeom prst="rect">
            <a:avLst/>
          </a:prstGeom>
        </p:spPr>
        <p:txBody>
          <a:bodyPr vert="horz" lIns="91440" tIns="45720" rIns="91440" bIns="45720" rtlCol="0" anchor="b"/>
          <a:lstStyle>
            <a:lvl1pPr algn="r">
              <a:defRPr sz="1200"/>
            </a:lvl1pPr>
          </a:lstStyle>
          <a:p>
            <a:fld id="{CB953D1F-4BE5-42D1-90A2-4883E844F408}" type="slidenum">
              <a:rPr lang="en-US" smtClean="0"/>
              <a:t>‹#›</a:t>
            </a:fld>
            <a:endParaRPr lang="en-US"/>
          </a:p>
        </p:txBody>
      </p:sp>
    </p:spTree>
    <p:extLst>
      <p:ext uri="{BB962C8B-B14F-4D97-AF65-F5344CB8AC3E}">
        <p14:creationId xmlns:p14="http://schemas.microsoft.com/office/powerpoint/2010/main" val="175897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kingjamesbibleonline.org/Colossians-3-24/"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kingjamesbibleonline.org/Matthew-5-15/"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www.kingjamesbibleonline.org/Matthew-5-16/"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kingjamesbibleonline.org/Matthew-25-27/" TargetMode="External"/><Relationship Id="rId2" Type="http://schemas.openxmlformats.org/officeDocument/2006/relationships/slide" Target="../slides/slide18.xml"/><Relationship Id="rId1" Type="http://schemas.openxmlformats.org/officeDocument/2006/relationships/notesMaster" Target="../notesMasters/notesMaster1.xml"/><Relationship Id="rId5" Type="http://schemas.openxmlformats.org/officeDocument/2006/relationships/hyperlink" Target="https://www.kingjamesbibleonline.org/Matthew-25-30/" TargetMode="External"/><Relationship Id="rId4" Type="http://schemas.openxmlformats.org/officeDocument/2006/relationships/hyperlink" Target="https://www.kingjamesbibleonline.org/Matthew-25-29/"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Jesus demonstrated service and humility while asking the same of His followers. Philippians 2:4-9 (ESV) reads, "Let each of you look not only to his own interests, but also to the interests of others. Have this mind among yourselves, which is yours in Christ Jesus, who, though he was in the form of God, did not count equality with God a thing to be grasped, but made himself nothing, taking the form of a servant, being born in the likeness of men. And being found in human form, he humbled himself by becoming obedient to the point of death, even death on a cross. Therefore, God has highly exalted him and bestowed on him the name that is above every name."  What an Example!   “IS YOUR SERVANT TOWEL HUGE AND WELL USED?”</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5</a:t>
            </a:fld>
            <a:endParaRPr lang="en-US"/>
          </a:p>
        </p:txBody>
      </p:sp>
    </p:spTree>
    <p:extLst>
      <p:ext uri="{BB962C8B-B14F-4D97-AF65-F5344CB8AC3E}">
        <p14:creationId xmlns:p14="http://schemas.microsoft.com/office/powerpoint/2010/main" val="7637757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Christians are not greater than their Master. If we are going to do a job,  then we should do it right. Sometimes a we try to use past failures to excuse ourselves. However, past failures are another expression for learning opportunity. Christians must seek God’s wisdom because no one is going to be smarter than God no matter how much we try to justify ourselves. The spiritually minded person builds a life on Christ that stands in the storms of life. If the Son of God served, then the children of Light should follow that example (1 </a:t>
            </a:r>
            <a:r>
              <a:rPr lang="en-US" sz="1200" kern="1200" dirty="0" err="1">
                <a:solidFill>
                  <a:schemeClr val="tx1"/>
                </a:solidFill>
                <a:effectLst/>
                <a:latin typeface="+mn-lt"/>
                <a:ea typeface="+mn-ea"/>
                <a:cs typeface="+mn-cs"/>
              </a:rPr>
              <a:t>Thes</a:t>
            </a:r>
            <a:r>
              <a:rPr lang="en-US" sz="1200" kern="1200" dirty="0">
                <a:solidFill>
                  <a:schemeClr val="tx1"/>
                </a:solidFill>
                <a:effectLst/>
                <a:latin typeface="+mn-lt"/>
                <a:ea typeface="+mn-ea"/>
                <a:cs typeface="+mn-cs"/>
              </a:rPr>
              <a:t> 5:5).</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14</a:t>
            </a:fld>
            <a:endParaRPr lang="en-US"/>
          </a:p>
        </p:txBody>
      </p:sp>
    </p:spTree>
    <p:extLst>
      <p:ext uri="{BB962C8B-B14F-4D97-AF65-F5344CB8AC3E}">
        <p14:creationId xmlns:p14="http://schemas.microsoft.com/office/powerpoint/2010/main" val="23339910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Third, servant towel bearers find fulfillment in taking time to serve. </a:t>
            </a:r>
            <a:r>
              <a:rPr lang="en-US" sz="1200" kern="1200" dirty="0">
                <a:solidFill>
                  <a:schemeClr val="tx1"/>
                </a:solidFill>
                <a:effectLst/>
                <a:latin typeface="+mn-lt"/>
                <a:ea typeface="+mn-ea"/>
                <a:cs typeface="+mn-cs"/>
              </a:rPr>
              <a:t>Colossians 3:17 teaches, "And whatsoever ye do in word or deed, do all in the name of the Lord Jesus, giving thanks to God and the Father by him."  Verses 23-24 read, "And whatsoever ye do, do it heartily, as to the Lord, and not unto men;</a:t>
            </a:r>
            <a:r>
              <a:rPr lang="en-US" sz="1200" u="none" strike="noStrike" kern="1200" dirty="0">
                <a:solidFill>
                  <a:schemeClr val="tx1"/>
                </a:solidFill>
                <a:effectLst/>
                <a:latin typeface="+mn-lt"/>
                <a:ea typeface="+mn-ea"/>
                <a:cs typeface="+mn-cs"/>
                <a:hlinkClick r:id="rId3" tooltip="Colossians 3:24 KJV verse detail"/>
              </a:rPr>
              <a:t> </a:t>
            </a:r>
            <a:r>
              <a:rPr lang="en-US" sz="1200" kern="1200" dirty="0">
                <a:solidFill>
                  <a:schemeClr val="tx1"/>
                </a:solidFill>
                <a:effectLst/>
                <a:latin typeface="+mn-lt"/>
                <a:ea typeface="+mn-ea"/>
                <a:cs typeface="+mn-cs"/>
              </a:rPr>
              <a:t>Knowing that of the Lord ye shall receive the reward of the inheritance: for ye serve the Lord Christ."  When Christians are willing to use their precious time to minister to the needs of others, then they find fulfillment in service to God.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Everyone has the same amount of time today. Everyone is busy most days with work, school, children, home, etc. Many are overwhelmed in that process. Sometimes, folks are too busy to serve others because they forget to allow for such things. It seems the more rushed we are, the more likely we cannot help those in need along our path. Everyone is busy. Everyone has very busy schedules. However, when we take the time to minister to others, God is glorified. It is difficult in a self-centered world to remember: “It is not all about you, but God!”  If we were making a list to encourage our children, we might write: Be careful of too many commitments. Time management is hard. Serving others is God's definition of greatness. The servant towel lights the way for people to Christ.  “IS YOUR SERVANT TOWEL HUGE AND WELL USED IN GOD'S KINGDOM?”</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15</a:t>
            </a:fld>
            <a:endParaRPr lang="en-US"/>
          </a:p>
        </p:txBody>
      </p:sp>
    </p:spTree>
    <p:extLst>
      <p:ext uri="{BB962C8B-B14F-4D97-AF65-F5344CB8AC3E}">
        <p14:creationId xmlns:p14="http://schemas.microsoft.com/office/powerpoint/2010/main" val="21059735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Fourth, servant towel bearers find fulfillment in pointing people to Jesus. </a:t>
            </a:r>
            <a:r>
              <a:rPr lang="en-US" sz="1200" kern="1200" dirty="0">
                <a:solidFill>
                  <a:schemeClr val="tx1"/>
                </a:solidFill>
                <a:effectLst/>
                <a:latin typeface="+mn-lt"/>
                <a:ea typeface="+mn-ea"/>
                <a:cs typeface="+mn-cs"/>
              </a:rPr>
              <a:t>In essence, towel bearers reflect and carry God's light in service to a dark world. 2 Corinthians 4:5-7 explains," For we preach not ourselves, but Christ Jesus the Lord; and ourselves your servants for Jesus' sake. For God, who commanded the light to shine out of darkness, hath shined in our hearts, to give the light of the knowledge of the glory of God in the face of Jesus Christ. But we have this treasure in earthen vessels, that the excellency of the power may be of God, and not of us."  Towel bearers represent Jesus Christ to the people whom they serve. </a:t>
            </a:r>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16</a:t>
            </a:fld>
            <a:endParaRPr lang="en-US"/>
          </a:p>
        </p:txBody>
      </p:sp>
    </p:spTree>
    <p:extLst>
      <p:ext uri="{BB962C8B-B14F-4D97-AF65-F5344CB8AC3E}">
        <p14:creationId xmlns:p14="http://schemas.microsoft.com/office/powerpoint/2010/main" val="1138769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Jesus explained about the child of God's role in Matthew 5:14-16, "Ye are the light of the world. A city that is set on an hill cannot be hid.</a:t>
            </a:r>
            <a:r>
              <a:rPr lang="en-US" sz="1200" u="none" strike="noStrike" kern="1200" dirty="0">
                <a:solidFill>
                  <a:schemeClr val="tx1"/>
                </a:solidFill>
                <a:effectLst/>
                <a:latin typeface="+mn-lt"/>
                <a:ea typeface="+mn-ea"/>
                <a:cs typeface="+mn-cs"/>
                <a:hlinkClick r:id="rId3" tooltip="Matthew 5:15 KJV verse detail"/>
              </a:rPr>
              <a:t> </a:t>
            </a:r>
            <a:r>
              <a:rPr lang="en-US" sz="1200" kern="1200" dirty="0">
                <a:solidFill>
                  <a:schemeClr val="tx1"/>
                </a:solidFill>
                <a:effectLst/>
                <a:latin typeface="+mn-lt"/>
                <a:ea typeface="+mn-ea"/>
                <a:cs typeface="+mn-cs"/>
              </a:rPr>
              <a:t> Neither do men light a candle, and put it under a bushel, but on a candlestick; and it giveth light unto all that are in the house.</a:t>
            </a:r>
            <a:r>
              <a:rPr lang="en-US" sz="1200" u="none" strike="noStrike" kern="1200" dirty="0">
                <a:solidFill>
                  <a:schemeClr val="tx1"/>
                </a:solidFill>
                <a:effectLst/>
                <a:latin typeface="+mn-lt"/>
                <a:ea typeface="+mn-ea"/>
                <a:cs typeface="+mn-cs"/>
                <a:hlinkClick r:id="rId4" tooltip="Matthew 5:16 KJV verse detail"/>
              </a:rPr>
              <a:t> </a:t>
            </a:r>
            <a:r>
              <a:rPr lang="en-US" sz="1200" kern="1200" dirty="0">
                <a:solidFill>
                  <a:schemeClr val="tx1"/>
                </a:solidFill>
                <a:effectLst/>
                <a:latin typeface="+mn-lt"/>
                <a:ea typeface="+mn-ea"/>
                <a:cs typeface="+mn-cs"/>
              </a:rPr>
              <a:t> Let your light so shine before men, that they may see your good works, and glorify your Father which is in heaven."  As Christ's workmanship, Christians are told they are created unto good works (Eph 2:10; 2 Tim 3:17). The reason for service is to glorify God. Reflecting God's light and love is the goal of every towel bearer; so, they might point others to God and Christ.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Many people in the world today are tired of hearing people talk about Jesus or calling themselves “Christians.”  They want to see someone who shows they are a Christian. The way we show our faith is by being a servant. It is one of those expressions; seeing is believing. “IS YOUR SERVANT TOWEL HUGE AND WELL USED?”</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17</a:t>
            </a:fld>
            <a:endParaRPr lang="en-US"/>
          </a:p>
        </p:txBody>
      </p:sp>
    </p:spTree>
    <p:extLst>
      <p:ext uri="{BB962C8B-B14F-4D97-AF65-F5344CB8AC3E}">
        <p14:creationId xmlns:p14="http://schemas.microsoft.com/office/powerpoint/2010/main" val="20494607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Fifth, servant towel bearers find fulfillment in God's promise to reward them. </a:t>
            </a:r>
            <a:r>
              <a:rPr lang="en-US" sz="1200" kern="1200" dirty="0">
                <a:solidFill>
                  <a:schemeClr val="tx1"/>
                </a:solidFill>
                <a:effectLst/>
                <a:latin typeface="+mn-lt"/>
                <a:ea typeface="+mn-ea"/>
                <a:cs typeface="+mn-cs"/>
              </a:rPr>
              <a:t>It is not that one earns heaven; for those saved are saved by God's grace. With work, there is a need for patience. Weariness in our service can come from the need to be renewed from an eternal perspective.</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In the parable of the talents in Matthew 25, the five and two talents persons were told, "His lord said unto him, Well done, thou good and faithful servant: thou hast been faithful over a few things, I will make thee ruler over many things: enter thou into the joy of thy lord (Matthew 25:21)."  However, the one talent person received another response in Matthew 25:26-30. "His lord answered and said unto him, Thou wicked and slothful servant, thou </a:t>
            </a:r>
            <a:r>
              <a:rPr lang="en-US" sz="1200" kern="1200" dirty="0" err="1">
                <a:solidFill>
                  <a:schemeClr val="tx1"/>
                </a:solidFill>
                <a:effectLst/>
                <a:latin typeface="+mn-lt"/>
                <a:ea typeface="+mn-ea"/>
                <a:cs typeface="+mn-cs"/>
              </a:rPr>
              <a:t>knewest</a:t>
            </a:r>
            <a:r>
              <a:rPr lang="en-US" sz="1200" kern="1200" dirty="0">
                <a:solidFill>
                  <a:schemeClr val="tx1"/>
                </a:solidFill>
                <a:effectLst/>
                <a:latin typeface="+mn-lt"/>
                <a:ea typeface="+mn-ea"/>
                <a:cs typeface="+mn-cs"/>
              </a:rPr>
              <a:t> that I reap where I sowed not, and gather where I have not strawed:</a:t>
            </a:r>
            <a:r>
              <a:rPr lang="en-US" sz="1200" u="none" strike="noStrike" kern="1200" dirty="0">
                <a:solidFill>
                  <a:schemeClr val="tx1"/>
                </a:solidFill>
                <a:effectLst/>
                <a:latin typeface="+mn-lt"/>
                <a:ea typeface="+mn-ea"/>
                <a:cs typeface="+mn-cs"/>
                <a:hlinkClick r:id="rId3" tooltip="Matthew 25:27 KJV verse detail"/>
              </a:rPr>
              <a:t> </a:t>
            </a:r>
            <a:r>
              <a:rPr lang="en-US" sz="1200" kern="1200" dirty="0">
                <a:solidFill>
                  <a:schemeClr val="tx1"/>
                </a:solidFill>
                <a:effectLst/>
                <a:latin typeface="+mn-lt"/>
                <a:ea typeface="+mn-ea"/>
                <a:cs typeface="+mn-cs"/>
              </a:rPr>
              <a:t> Thou </a:t>
            </a:r>
            <a:r>
              <a:rPr lang="en-US" sz="1200" kern="1200" dirty="0" err="1">
                <a:solidFill>
                  <a:schemeClr val="tx1"/>
                </a:solidFill>
                <a:effectLst/>
                <a:latin typeface="+mn-lt"/>
                <a:ea typeface="+mn-ea"/>
                <a:cs typeface="+mn-cs"/>
              </a:rPr>
              <a:t>oughtest</a:t>
            </a:r>
            <a:r>
              <a:rPr lang="en-US" sz="1200" kern="1200" dirty="0">
                <a:solidFill>
                  <a:schemeClr val="tx1"/>
                </a:solidFill>
                <a:effectLst/>
                <a:latin typeface="+mn-lt"/>
                <a:ea typeface="+mn-ea"/>
                <a:cs typeface="+mn-cs"/>
              </a:rPr>
              <a:t> therefore to have put my </a:t>
            </a:r>
          </a:p>
          <a:p>
            <a:r>
              <a:rPr lang="en-US" sz="1200" kern="1200" dirty="0">
                <a:solidFill>
                  <a:schemeClr val="tx1"/>
                </a:solidFill>
                <a:effectLst/>
                <a:latin typeface="+mn-lt"/>
                <a:ea typeface="+mn-ea"/>
                <a:cs typeface="+mn-cs"/>
              </a:rPr>
              <a:t>money to the exchangers, and then at my coming I should have received mine own with usury. Take therefore the talent from him, and give it unto him which hath ten talents.</a:t>
            </a:r>
            <a:r>
              <a:rPr lang="en-US" sz="1200" u="none" strike="noStrike" kern="1200" dirty="0">
                <a:solidFill>
                  <a:schemeClr val="tx1"/>
                </a:solidFill>
                <a:effectLst/>
                <a:latin typeface="+mn-lt"/>
                <a:ea typeface="+mn-ea"/>
                <a:cs typeface="+mn-cs"/>
                <a:hlinkClick r:id="rId4" tooltip="Matthew 25:29 KJV verse detail"/>
              </a:rPr>
              <a:t> </a:t>
            </a:r>
            <a:r>
              <a:rPr lang="en-US" sz="1200" kern="1200" dirty="0">
                <a:solidFill>
                  <a:schemeClr val="tx1"/>
                </a:solidFill>
                <a:effectLst/>
                <a:latin typeface="+mn-lt"/>
                <a:ea typeface="+mn-ea"/>
                <a:cs typeface="+mn-cs"/>
              </a:rPr>
              <a:t> For unto everyone that hath shall be given, and he shall have abundance: but from him that hath not shall be taken away even that which he hath.</a:t>
            </a:r>
            <a:r>
              <a:rPr lang="en-US" sz="1200" u="none" strike="noStrike" kern="1200" dirty="0">
                <a:solidFill>
                  <a:schemeClr val="tx1"/>
                </a:solidFill>
                <a:effectLst/>
                <a:latin typeface="+mn-lt"/>
                <a:ea typeface="+mn-ea"/>
                <a:cs typeface="+mn-cs"/>
                <a:hlinkClick r:id="rId5" tooltip="Matthew 25:30 KJV verse detail"/>
              </a:rPr>
              <a:t> </a:t>
            </a:r>
            <a:r>
              <a:rPr lang="en-US" sz="1200" kern="1200" dirty="0">
                <a:solidFill>
                  <a:schemeClr val="tx1"/>
                </a:solidFill>
                <a:effectLst/>
                <a:latin typeface="+mn-lt"/>
                <a:ea typeface="+mn-ea"/>
                <a:cs typeface="+mn-cs"/>
              </a:rPr>
              <a:t> And cast ye the unprofitable servant into outer darkness: there shall be weeping and gnashing of teeth."  The one who did not use his talents was cast into darkness. Children of the light need to exercise the opportunities and skills before them in service to God. “IS YOUR SERVANT TOWEL HUGE AND WELL USED?”</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Perhaps everyone has had times when they felt unappreciated for the service they provided, maybe feeling like nobody notices the little things they do for others. God notices. We may feel like nobody knows the things we do for the Lord, but He has a reward waiting. The things we do matter to God. (See also Mark 12:41-44). His servants matter to Him. The smallest light shines brightly in the darkness. Others best see God's love and light by service. The specifics of that service vary by person and situation, but it is an important way one can share God's light and love.</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18</a:t>
            </a:fld>
            <a:endParaRPr lang="en-US"/>
          </a:p>
        </p:txBody>
      </p:sp>
    </p:spTree>
    <p:extLst>
      <p:ext uri="{BB962C8B-B14F-4D97-AF65-F5344CB8AC3E}">
        <p14:creationId xmlns:p14="http://schemas.microsoft.com/office/powerpoint/2010/main" val="40119105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Sixth, servant towel bearers understand the difference between good intentions and action. </a:t>
            </a:r>
            <a:r>
              <a:rPr lang="en-US" sz="1200" kern="1200" dirty="0">
                <a:solidFill>
                  <a:schemeClr val="tx1"/>
                </a:solidFill>
                <a:effectLst/>
                <a:latin typeface="+mn-lt"/>
                <a:ea typeface="+mn-ea"/>
                <a:cs typeface="+mn-cs"/>
              </a:rPr>
              <a:t>Uzzah probably had good intentions in 2 Samuel 6, but it was the wrong action. In Samuel 15, King Saul spared sheep to sacrifice, but he should have destroyed in obedience. Often, we may have good intentions but fail to follow to action or the right action. Further, we can overlook many in need. American society is full of disconnected people – frequently lonely. Yes, they have social media “friends” and such, but Americans are the most connected disconnected people in history. Jon Bloom expressed it this way, “Since the fall of man, people had trouble staying focused, but today in an age of unprecedented distraction, lots of experts are talking about the negative effects this is having on us. Many of us feel it: the buzzing brain, the attention atrophy, the diminishing tolerance for reading, especially books. We’re becoming conditioned to distraction, and its’s harming our ability to listen and think carefully, to be still, to pray, and to meditate. Which means it is a spiritual danger.”  Servant towel bearers not only intend to serve, but they complete the action and seek to recognize opportunities. </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19</a:t>
            </a:fld>
            <a:endParaRPr lang="en-US"/>
          </a:p>
        </p:txBody>
      </p:sp>
    </p:spTree>
    <p:extLst>
      <p:ext uri="{BB962C8B-B14F-4D97-AF65-F5344CB8AC3E}">
        <p14:creationId xmlns:p14="http://schemas.microsoft.com/office/powerpoint/2010/main" val="19523733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Conclusion</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“IS YOUR SERVANT TOWEL HUGE AND WELL USED?”  The servant towel bearer finds fulfillment in obeying God. The towel bearer finds fulfillment in taking time to serve others and enjoys the role of servant in imitating Jesus. Knowing God's promises, the towel bearer finds fulfillment in sharing God's light and pointing others to the Lord. The children of light must make sure their servant towels are huge and well used. Service, as a form of love in the name of God is something everyone can see and understand, even the blind. Christians are to shine as lights when doing good works to glorify their Father.</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20</a:t>
            </a:fld>
            <a:endParaRPr lang="en-US"/>
          </a:p>
        </p:txBody>
      </p:sp>
    </p:spTree>
    <p:extLst>
      <p:ext uri="{BB962C8B-B14F-4D97-AF65-F5344CB8AC3E}">
        <p14:creationId xmlns:p14="http://schemas.microsoft.com/office/powerpoint/2010/main" val="271659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Henry Nouwen’s “In the Name of Jesus” lists three frequent temptations for humans. The first temptation is the desire to be self-sufficient and self-reliant. Many today feel they can handle things themselves and do not need anyone’s help. The second temptation is the need to be spectacular with a celebrity mentality. Many people today draw attention to themselves wanting glory for themselves. The third temptation is the want for control and power. Some people have a strong desire to be the one in charge or in control of everything.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contrast, we should not try to control everything. Servants of the Lord cannot meet most folks’ expectations. Therefore, we cannot concern ourselves with who gets the credit but instead seek to give God the glory. As a servant, we should work together for the Lord’s kingdom. Whenever we serve, we should seek to do more with others as a team. However, pride and the big “I” are a temptation. As a result, we must remember ensembles are usually better than solos.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Servants should model the Master. Whenever Christians serve, an emphasis on quality over quantity is important. The numbers game is often a temptation to a person’s pride. Years ago, there were magnet buttons with the phrase "Jesus is coming. Look busy!" written on them. This probably represents a fourth temptation of hypocrisy and false show.</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6</a:t>
            </a:fld>
            <a:endParaRPr lang="en-US"/>
          </a:p>
        </p:txBody>
      </p:sp>
    </p:spTree>
    <p:extLst>
      <p:ext uri="{BB962C8B-B14F-4D97-AF65-F5344CB8AC3E}">
        <p14:creationId xmlns:p14="http://schemas.microsoft.com/office/powerpoint/2010/main" val="1952603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Servants of God should demonstrate excellence as working for the Lord instead of eyeservice. Colossians 3:22-24 instructs, “Servants, obey in all things your masters according to the flesh; not with eyeservice, as </a:t>
            </a:r>
            <a:r>
              <a:rPr lang="en-US" sz="1200" kern="1200" dirty="0" err="1">
                <a:solidFill>
                  <a:schemeClr val="tx1"/>
                </a:solidFill>
                <a:effectLst/>
                <a:latin typeface="+mn-lt"/>
                <a:ea typeface="+mn-ea"/>
                <a:cs typeface="+mn-cs"/>
              </a:rPr>
              <a:t>menpleasers</a:t>
            </a:r>
            <a:r>
              <a:rPr lang="en-US" sz="1200" kern="1200" dirty="0">
                <a:solidFill>
                  <a:schemeClr val="tx1"/>
                </a:solidFill>
                <a:effectLst/>
                <a:latin typeface="+mn-lt"/>
                <a:ea typeface="+mn-ea"/>
                <a:cs typeface="+mn-cs"/>
              </a:rPr>
              <a:t>; but in singleness of heart, fearing God: And whatsoever ye do, do it heartily, as to the Lord, and not unto men; Knowing that of the Lord ye shall receive the reward of the inheritance: for ye serve the Lord Christ.”  In addition, Proverbs 22:9 encourages, "He that hath a bountiful eye shall be blessed; for he giveth of his bread to the poor."  “IS YOUR SERVANT TOWEL HUGE AND WELL USED?”</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7</a:t>
            </a:fld>
            <a:endParaRPr lang="en-US"/>
          </a:p>
        </p:txBody>
      </p:sp>
    </p:spTree>
    <p:extLst>
      <p:ext uri="{BB962C8B-B14F-4D97-AF65-F5344CB8AC3E}">
        <p14:creationId xmlns:p14="http://schemas.microsoft.com/office/powerpoint/2010/main" val="9346396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Matthew 20:25-28, after the mother of the sons of Zebedee asks for positions for her sons, Jesus teaches on greatness. “But Jesus called them to him and said, ‘You know that the rulers of the Gentiles lord it over them, and their great ones exercise authority over them. It shall not be so among you. But whoever would be great among you must be your servant, and whoever would be first among you must be your slave, even as the Son of Man came not to be served but to serve, and to give his life as a ransom for many.’ "  Similarly, Luke 18:14 teaches, “For everyone who exalts himself will be humbled, but the one who humbles himself will be exalted.”  This is such a contrast to how the world thinks of greatness. </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8</a:t>
            </a:fld>
            <a:endParaRPr lang="en-US"/>
          </a:p>
        </p:txBody>
      </p:sp>
    </p:spTree>
    <p:extLst>
      <p:ext uri="{BB962C8B-B14F-4D97-AF65-F5344CB8AC3E}">
        <p14:creationId xmlns:p14="http://schemas.microsoft.com/office/powerpoint/2010/main" val="36436343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world's way of becoming great is much different than God's. The Word of God teaches greatness is not in a position, a title, an accomplishment, or earthly gain, but it is in becoming a servant.  Jesus Himself gave an example of servanthood by humbling Himself to death on a cross. He did not have to do.  Two verses later, we read Jesus came to earth not to be served but to serve.  This concept of greatness is backward from a worldly perspective.  There are many concepts in the Scriptures that are backward from the worldly viewpoint. “To gain your life, you must lose it.”  “To receive, one must give.”  “To live is Christ and to die is gain.”  “To be victorious in battle, one must let God do the fighting.”  “To be great, one must first be a servant.”  This is not the way the world thinks.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Worldly thinking includes various thoughts on greatness. The Greeks said, “Be wise, know yourself.”  The Romans said, “Be strong, discipline yourself.”  Hollywood says, “Be sensuous, enjoy yourself.”  Education says, “Be resourceful, expand yourself.”  Psychology says, “Be confident, assert yourself.”  Materialism says, “Be satisfied, please yourself.”  Pride says, “Be superior, promote yourself.”  Christ says, be a servant, humble yourself by focusing on serving others.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In contrast, consider Jesus. He had no servants yet was called “Master.”  He had no published CV or diplomas yet was called “Teacher.”  He had no medicine, yet he is called a Healer. He had no army yet kings feared Him. He had no military battles with victories, yet he conquered the world. Jesus’ demonstration of leadership through service is powerful. IS YOUR SERVANT TOWEL HUGE AND WELL USED?”</a:t>
            </a:r>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9</a:t>
            </a:fld>
            <a:endParaRPr lang="en-US"/>
          </a:p>
        </p:txBody>
      </p:sp>
    </p:spTree>
    <p:extLst>
      <p:ext uri="{BB962C8B-B14F-4D97-AF65-F5344CB8AC3E}">
        <p14:creationId xmlns:p14="http://schemas.microsoft.com/office/powerpoint/2010/main" val="1220439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When Jesus washed the disciples’ feet in John 13:4-5, he demonstrated leadership with a towel. When we hold a towel in our hands, we might reflect on Jesus’ example. In the ancient world, there was a custom of washing dirty feet. Often it was a bottom rung servant’s job. It was a dirty and necessary thing as people traveled a great distance by walking. A servant was a towel bearer. A towel bearer is one who is ready, willing, able and prepared to serve. In the end, the servant’s towel should be huge and well used.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 can explore how this is true in our physical life, as well as, spiritually. Richard Foster, a Quaker, expressed the idea by writing, "Service banishes us to the mundane, the ordinary, the trivial...Therefore, the spiritual authority of Jesus is an authority not found in a position or title, but in a towel."  Towel bearers are servants!</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10</a:t>
            </a:fld>
            <a:endParaRPr lang="en-US"/>
          </a:p>
        </p:txBody>
      </p:sp>
    </p:spTree>
    <p:extLst>
      <p:ext uri="{BB962C8B-B14F-4D97-AF65-F5344CB8AC3E}">
        <p14:creationId xmlns:p14="http://schemas.microsoft.com/office/powerpoint/2010/main" val="25346821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Finding Fulfillment as A Towel Bearer in Service</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Christians are towel bearers and servants in the Kingdom of God. Towel bearers find fulfillment in this role in several ways. </a:t>
            </a:r>
            <a:r>
              <a:rPr lang="en-US" sz="1200" b="1" kern="1200" dirty="0">
                <a:solidFill>
                  <a:schemeClr val="tx1"/>
                </a:solidFill>
                <a:effectLst/>
                <a:latin typeface="+mn-lt"/>
                <a:ea typeface="+mn-ea"/>
                <a:cs typeface="+mn-cs"/>
              </a:rPr>
              <a:t>First, towel Bearers find fulfillment in being obedient to God</a:t>
            </a:r>
            <a:r>
              <a:rPr lang="en-US" sz="1200" kern="1200" dirty="0">
                <a:solidFill>
                  <a:schemeClr val="tx1"/>
                </a:solidFill>
                <a:effectLst/>
                <a:latin typeface="+mn-lt"/>
                <a:ea typeface="+mn-ea"/>
                <a:cs typeface="+mn-cs"/>
              </a:rPr>
              <a:t>. One might think of young Samuel attending to Eli as an example of fulfillment in serving. Samuel thought Eli was calling, but it was the Lord. “And the LORD came, and stood, and called as at other times, Samuel, Samuel. Then Samuel answered, Speak; for thy servant heareth” (1 Sam 3:10).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It is Samuel’s enthusiastic ready to serve attitude that the Christian should have today. The specifics of the assignment should not be key. </a:t>
            </a:r>
            <a:r>
              <a:rPr lang="en-US" sz="1200" b="1" kern="1200" dirty="0">
                <a:solidFill>
                  <a:schemeClr val="tx1"/>
                </a:solidFill>
                <a:effectLst/>
                <a:latin typeface="+mn-lt"/>
                <a:ea typeface="+mn-ea"/>
                <a:cs typeface="+mn-cs"/>
              </a:rPr>
              <a:t>Christians should have a ready to serve attitude. </a:t>
            </a:r>
            <a:r>
              <a:rPr lang="en-US" sz="1200" kern="1200" dirty="0">
                <a:solidFill>
                  <a:schemeClr val="tx1"/>
                </a:solidFill>
                <a:effectLst/>
                <a:latin typeface="+mn-lt"/>
                <a:ea typeface="+mn-ea"/>
                <a:cs typeface="+mn-cs"/>
              </a:rPr>
              <a:t>God can use a person in prison as he did Joseph or a king as in David. God also used the blind man in John 9 to His glory, not because of his or his parent’s sin. Further, </a:t>
            </a:r>
            <a:r>
              <a:rPr lang="en-US" sz="1200" b="1" kern="1200" dirty="0">
                <a:solidFill>
                  <a:schemeClr val="tx1"/>
                </a:solidFill>
                <a:effectLst/>
                <a:latin typeface="+mn-lt"/>
                <a:ea typeface="+mn-ea"/>
                <a:cs typeface="+mn-cs"/>
              </a:rPr>
              <a:t>the assignment or one’s status does not matter. </a:t>
            </a:r>
            <a:r>
              <a:rPr lang="en-US" sz="1200" kern="1200" dirty="0">
                <a:solidFill>
                  <a:schemeClr val="tx1"/>
                </a:solidFill>
                <a:effectLst/>
                <a:latin typeface="+mn-lt"/>
                <a:ea typeface="+mn-ea"/>
                <a:cs typeface="+mn-cs"/>
              </a:rPr>
              <a:t>Do we want latrine duty or to be the personal envoy? We should have the attitude of being ready to go in whatever is needed!  The assignment should not matter!  Servants find joy in being obedient to God. It is not what God has us do as much as we do what God wants. </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11</a:t>
            </a:fld>
            <a:endParaRPr lang="en-US"/>
          </a:p>
        </p:txBody>
      </p:sp>
    </p:spTree>
    <p:extLst>
      <p:ext uri="{BB962C8B-B14F-4D97-AF65-F5344CB8AC3E}">
        <p14:creationId xmlns:p14="http://schemas.microsoft.com/office/powerpoint/2010/main" val="8231828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Failing to understand His righteousness, folks are too often ready to substitute their understanding for God’s. He calls the children of Light to be servants (Ephesians 5:8, Col. 1:12). Dave Thomas of Wendy's is famous for appearing in corporate materials wearing an apron and mopping floors. He defended his appearance in the corporate materials. It was not a photo-op or a stunt. He had learned his craft at an upscale restaurant. Waiters had to apprentice for a job. Waiters made their living solely on tips. They operated as a team. This was where he developed his MBA program. He called it a “Mop Bucket Attitude.”  Similarly, servants of God must make sure their servant towel is bigger than their ego. “[Speaking of servant towels], </a:t>
            </a:r>
          </a:p>
          <a:p>
            <a:r>
              <a:rPr lang="en-US" sz="1200" kern="1200" dirty="0">
                <a:solidFill>
                  <a:schemeClr val="tx1"/>
                </a:solidFill>
                <a:effectLst/>
                <a:latin typeface="+mn-lt"/>
                <a:ea typeface="+mn-ea"/>
                <a:cs typeface="+mn-cs"/>
              </a:rPr>
              <a:t>ego is the anesthesia that deadens the pain of stupidity” (Rick Rigsby). Pride is the burden of a foolish person.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this writing, basketball’s two most winning coaches are John Wooden and Pat Head </a:t>
            </a:r>
            <a:r>
              <a:rPr lang="en-US" sz="1200" kern="1200" dirty="0" err="1">
                <a:solidFill>
                  <a:schemeClr val="tx1"/>
                </a:solidFill>
                <a:effectLst/>
                <a:latin typeface="+mn-lt"/>
                <a:ea typeface="+mn-ea"/>
                <a:cs typeface="+mn-cs"/>
              </a:rPr>
              <a:t>Summitt</a:t>
            </a:r>
            <a:r>
              <a:rPr lang="en-US" sz="1200" kern="1200" dirty="0">
                <a:solidFill>
                  <a:schemeClr val="tx1"/>
                </a:solidFill>
                <a:effectLst/>
                <a:latin typeface="+mn-lt"/>
                <a:ea typeface="+mn-ea"/>
                <a:cs typeface="+mn-cs"/>
              </a:rPr>
              <a:t>. Even after having won multiple national championships John Wooden took a broom to the gym floor at UCLA. He impacted people by serving using a hard work attitude. Christians must get their broom out to impact people. Mops and brooms influence people!  Christians attract people to God's kingdom through service.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Similarly, Pat Head </a:t>
            </a:r>
            <a:r>
              <a:rPr lang="en-US" sz="1200" kern="1200" dirty="0" err="1">
                <a:solidFill>
                  <a:schemeClr val="tx1"/>
                </a:solidFill>
                <a:effectLst/>
                <a:latin typeface="+mn-lt"/>
                <a:ea typeface="+mn-ea"/>
                <a:cs typeface="+mn-cs"/>
              </a:rPr>
              <a:t>Summitt</a:t>
            </a:r>
            <a:r>
              <a:rPr lang="en-US" sz="1200" kern="1200" dirty="0">
                <a:solidFill>
                  <a:schemeClr val="tx1"/>
                </a:solidFill>
                <a:effectLst/>
                <a:latin typeface="+mn-lt"/>
                <a:ea typeface="+mn-ea"/>
                <a:cs typeface="+mn-cs"/>
              </a:rPr>
              <a:t> was another great basketball coach. She had a reputation for driving her players hard to excellence. She started her program when woman's basketball was an afterthought at the college level. She developed her team, drove the van, and washed the uniforms. Her hard work created and built the program. Many would even say Coach </a:t>
            </a:r>
            <a:r>
              <a:rPr lang="en-US" sz="1200" kern="1200" dirty="0" err="1">
                <a:solidFill>
                  <a:schemeClr val="tx1"/>
                </a:solidFill>
                <a:effectLst/>
                <a:latin typeface="+mn-lt"/>
                <a:ea typeface="+mn-ea"/>
                <a:cs typeface="+mn-cs"/>
              </a:rPr>
              <a:t>Summitt’s</a:t>
            </a:r>
            <a:r>
              <a:rPr lang="en-US" sz="1200" kern="1200" dirty="0">
                <a:solidFill>
                  <a:schemeClr val="tx1"/>
                </a:solidFill>
                <a:effectLst/>
                <a:latin typeface="+mn-lt"/>
                <a:ea typeface="+mn-ea"/>
                <a:cs typeface="+mn-cs"/>
              </a:rPr>
              <a:t> woman's basketball program helped grow women’s college basketball. By working hard, she built the program others would seek to rival. Her 1,098 wins and many national championships remain a standard of excellence. A bronze statue is outside the basketball arena at the University of Tennessee where the court is named in her honor. Examples of service can inspire as Wooden and </a:t>
            </a:r>
            <a:r>
              <a:rPr lang="en-US" sz="1200" kern="1200" dirty="0" err="1">
                <a:solidFill>
                  <a:schemeClr val="tx1"/>
                </a:solidFill>
                <a:effectLst/>
                <a:latin typeface="+mn-lt"/>
                <a:ea typeface="+mn-ea"/>
                <a:cs typeface="+mn-cs"/>
              </a:rPr>
              <a:t>Summitt</a:t>
            </a:r>
            <a:r>
              <a:rPr lang="en-US" sz="1200" kern="1200" dirty="0">
                <a:solidFill>
                  <a:schemeClr val="tx1"/>
                </a:solidFill>
                <a:effectLst/>
                <a:latin typeface="+mn-lt"/>
                <a:ea typeface="+mn-ea"/>
                <a:cs typeface="+mn-cs"/>
              </a:rPr>
              <a:t> illustrate, but even more so in God's kingdom. People are drawn to strength at the bottom when one has humbled themselves before God. Thus, if you cannot use a mop, then you might try the broom. If a mop and broom do not work, then try a towel!  “IS YOUR SERVANT TOWEL HUGE AND WELL USED?”</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12</a:t>
            </a:fld>
            <a:endParaRPr lang="en-US"/>
          </a:p>
        </p:txBody>
      </p:sp>
    </p:spTree>
    <p:extLst>
      <p:ext uri="{BB962C8B-B14F-4D97-AF65-F5344CB8AC3E}">
        <p14:creationId xmlns:p14="http://schemas.microsoft.com/office/powerpoint/2010/main" val="38979048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Second, servant towel bearers find fulfillment by taking on the nature of a servant while imitating the divine nature, specifically humility. </a:t>
            </a:r>
            <a:r>
              <a:rPr lang="en-US" sz="1200" kern="1200" dirty="0">
                <a:solidFill>
                  <a:schemeClr val="tx1"/>
                </a:solidFill>
                <a:effectLst/>
                <a:latin typeface="+mn-lt"/>
                <a:ea typeface="+mn-ea"/>
                <a:cs typeface="+mn-cs"/>
              </a:rPr>
              <a:t>The fact that Jesus humbled Himself and made himself nothing tells us He took on the mindset of a servant. In John 13, Jesus not only spoke about being a servant, but He showed what it is to be a servant. As you read verse 3, you understand Jesus has power. With meekness (strength under control), he became a servant. This is a lesson of love. Verses 4-17 read, “He </a:t>
            </a:r>
            <a:r>
              <a:rPr lang="en-US" sz="1200" kern="1200" dirty="0" err="1">
                <a:solidFill>
                  <a:schemeClr val="tx1"/>
                </a:solidFill>
                <a:effectLst/>
                <a:latin typeface="+mn-lt"/>
                <a:ea typeface="+mn-ea"/>
                <a:cs typeface="+mn-cs"/>
              </a:rPr>
              <a:t>riseth</a:t>
            </a:r>
            <a:r>
              <a:rPr lang="en-US" sz="1200" kern="1200" dirty="0">
                <a:solidFill>
                  <a:schemeClr val="tx1"/>
                </a:solidFill>
                <a:effectLst/>
                <a:latin typeface="+mn-lt"/>
                <a:ea typeface="+mn-ea"/>
                <a:cs typeface="+mn-cs"/>
              </a:rPr>
              <a:t> from supper, and laid aside his garments; and took a towel, and girded himself. After that he </a:t>
            </a:r>
            <a:r>
              <a:rPr lang="en-US" sz="1200" kern="1200" dirty="0" err="1">
                <a:solidFill>
                  <a:schemeClr val="tx1"/>
                </a:solidFill>
                <a:effectLst/>
                <a:latin typeface="+mn-lt"/>
                <a:ea typeface="+mn-ea"/>
                <a:cs typeface="+mn-cs"/>
              </a:rPr>
              <a:t>poureth</a:t>
            </a:r>
            <a:r>
              <a:rPr lang="en-US" sz="1200" kern="1200" dirty="0">
                <a:solidFill>
                  <a:schemeClr val="tx1"/>
                </a:solidFill>
                <a:effectLst/>
                <a:latin typeface="+mn-lt"/>
                <a:ea typeface="+mn-ea"/>
                <a:cs typeface="+mn-cs"/>
              </a:rPr>
              <a:t> water into a basin, and began to wash the disciples' feet, and to wipe them with the towel wherewith he was girded. Then cometh he to Simon Peter: and Peter saith unto him, Lord, dost thou wash my feet? Jesus answered and said unto him, What I do thou </a:t>
            </a:r>
            <a:r>
              <a:rPr lang="en-US" sz="1200" kern="1200" dirty="0" err="1">
                <a:solidFill>
                  <a:schemeClr val="tx1"/>
                </a:solidFill>
                <a:effectLst/>
                <a:latin typeface="+mn-lt"/>
                <a:ea typeface="+mn-ea"/>
                <a:cs typeface="+mn-cs"/>
              </a:rPr>
              <a:t>knowest</a:t>
            </a:r>
            <a:r>
              <a:rPr lang="en-US" sz="1200" kern="1200" dirty="0">
                <a:solidFill>
                  <a:schemeClr val="tx1"/>
                </a:solidFill>
                <a:effectLst/>
                <a:latin typeface="+mn-lt"/>
                <a:ea typeface="+mn-ea"/>
                <a:cs typeface="+mn-cs"/>
              </a:rPr>
              <a:t> not now; but thou shalt know hereafter. Peter saith unto him, Thou shalt never wash my feet. Jesus answered him, If I wash thee not, thou hast no part with me. Simon Peter saith unto him, Lord, not my feet only, but also my hands and my head. Jesus saith to him, He that is washed </a:t>
            </a:r>
            <a:r>
              <a:rPr lang="en-US" sz="1200" kern="1200" dirty="0" err="1">
                <a:solidFill>
                  <a:schemeClr val="tx1"/>
                </a:solidFill>
                <a:effectLst/>
                <a:latin typeface="+mn-lt"/>
                <a:ea typeface="+mn-ea"/>
                <a:cs typeface="+mn-cs"/>
              </a:rPr>
              <a:t>needeth</a:t>
            </a:r>
            <a:r>
              <a:rPr lang="en-US" sz="1200" kern="1200" dirty="0">
                <a:solidFill>
                  <a:schemeClr val="tx1"/>
                </a:solidFill>
                <a:effectLst/>
                <a:latin typeface="+mn-lt"/>
                <a:ea typeface="+mn-ea"/>
                <a:cs typeface="+mn-cs"/>
              </a:rPr>
              <a:t> not save to wash his feet, but is clean every whit: and ye are clean, but not all. For he knew who should betray him; therefore said he, Ye are not all clean. So after he had washed their feet, and had taken his garments, and was set down again, he said unto them, Know ye what I have done to you? Ye call me Master and Lord: and ye say well; for so I am. If I then, your Lord and Master, have washed your feet; ye also ought to wash one another's feet. For I have given you an example, that ye should do as I have done to you. Verily, verily, I say unto you, The servant is not greater than his lord; neither he that is sent greater than he that sent him. If ye know these things, happy are ye if ye do them.”  The Master of the universe humbled Himself to wash dirty feet. He served using His towel!  “IS YOUR SERVANT TOWEL HUGE AND WELL USED?”</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CB953D1F-4BE5-42D1-90A2-4883E844F408}" type="slidenum">
              <a:rPr lang="en-US" smtClean="0"/>
              <a:t>13</a:t>
            </a:fld>
            <a:endParaRPr lang="en-US"/>
          </a:p>
        </p:txBody>
      </p:sp>
    </p:spTree>
    <p:extLst>
      <p:ext uri="{BB962C8B-B14F-4D97-AF65-F5344CB8AC3E}">
        <p14:creationId xmlns:p14="http://schemas.microsoft.com/office/powerpoint/2010/main" val="446107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122" name="Group 2">
            <a:extLst>
              <a:ext uri="{FF2B5EF4-FFF2-40B4-BE49-F238E27FC236}">
                <a16:creationId xmlns:a16="http://schemas.microsoft.com/office/drawing/2014/main" id="{4E4F34EF-ED68-428A-8932-34AFD9EBEB9D}"/>
              </a:ext>
            </a:extLst>
          </p:cNvPr>
          <p:cNvGrpSpPr>
            <a:grpSpLocks/>
          </p:cNvGrpSpPr>
          <p:nvPr/>
        </p:nvGrpSpPr>
        <p:grpSpPr bwMode="auto">
          <a:xfrm>
            <a:off x="0" y="1422400"/>
            <a:ext cx="9147175" cy="5435600"/>
            <a:chOff x="0" y="896"/>
            <a:chExt cx="5762" cy="3424"/>
          </a:xfrm>
        </p:grpSpPr>
        <p:grpSp>
          <p:nvGrpSpPr>
            <p:cNvPr id="5123" name="Group 3">
              <a:extLst>
                <a:ext uri="{FF2B5EF4-FFF2-40B4-BE49-F238E27FC236}">
                  <a16:creationId xmlns:a16="http://schemas.microsoft.com/office/drawing/2014/main" id="{B9584B0D-7E17-49E3-8C90-AC51B6BB8F17}"/>
                </a:ext>
              </a:extLst>
            </p:cNvPr>
            <p:cNvGrpSpPr>
              <a:grpSpLocks/>
            </p:cNvGrpSpPr>
            <p:nvPr userDrawn="1"/>
          </p:nvGrpSpPr>
          <p:grpSpPr bwMode="auto">
            <a:xfrm>
              <a:off x="20" y="896"/>
              <a:ext cx="5742" cy="3424"/>
              <a:chOff x="20" y="896"/>
              <a:chExt cx="5742" cy="3424"/>
            </a:xfrm>
          </p:grpSpPr>
          <p:sp>
            <p:nvSpPr>
              <p:cNvPr id="5124" name="Freeform 4">
                <a:extLst>
                  <a:ext uri="{FF2B5EF4-FFF2-40B4-BE49-F238E27FC236}">
                    <a16:creationId xmlns:a16="http://schemas.microsoft.com/office/drawing/2014/main" id="{E9B89B3F-B128-4B78-B5C3-A3D29A694875}"/>
                  </a:ext>
                </a:extLst>
              </p:cNvPr>
              <p:cNvSpPr>
                <a:spLocks/>
              </p:cNvSpPr>
              <p:nvPr userDrawn="1"/>
            </p:nvSpPr>
            <p:spPr bwMode="hidden">
              <a:xfrm>
                <a:off x="1399" y="1116"/>
                <a:ext cx="2815" cy="2110"/>
              </a:xfrm>
              <a:custGeom>
                <a:avLst/>
                <a:gdLst>
                  <a:gd name="T0" fmla="*/ 950 w 2815"/>
                  <a:gd name="T1" fmla="*/ 85 h 2110"/>
                  <a:gd name="T2" fmla="*/ 628 w 2815"/>
                  <a:gd name="T3" fmla="*/ 438 h 2110"/>
                  <a:gd name="T4" fmla="*/ 66 w 2815"/>
                  <a:gd name="T5" fmla="*/ 471 h 2110"/>
                  <a:gd name="T6" fmla="*/ 0 w 2815"/>
                  <a:gd name="T7" fmla="*/ 627 h 2110"/>
                  <a:gd name="T8" fmla="*/ 372 w 2815"/>
                  <a:gd name="T9" fmla="*/ 1026 h 2110"/>
                  <a:gd name="T10" fmla="*/ 611 w 2815"/>
                  <a:gd name="T11" fmla="*/ 902 h 2110"/>
                  <a:gd name="T12" fmla="*/ 992 w 2815"/>
                  <a:gd name="T13" fmla="*/ 1085 h 2110"/>
                  <a:gd name="T14" fmla="*/ 1116 w 2815"/>
                  <a:gd name="T15" fmla="*/ 1339 h 2110"/>
                  <a:gd name="T16" fmla="*/ 1083 w 2815"/>
                  <a:gd name="T17" fmla="*/ 1450 h 2110"/>
                  <a:gd name="T18" fmla="*/ 1124 w 2815"/>
                  <a:gd name="T19" fmla="*/ 1659 h 2110"/>
                  <a:gd name="T20" fmla="*/ 1149 w 2815"/>
                  <a:gd name="T21" fmla="*/ 1999 h 2110"/>
                  <a:gd name="T22" fmla="*/ 1463 w 2815"/>
                  <a:gd name="T23" fmla="*/ 2110 h 2110"/>
                  <a:gd name="T24" fmla="*/ 1686 w 2815"/>
                  <a:gd name="T25" fmla="*/ 2025 h 2110"/>
                  <a:gd name="T26" fmla="*/ 1603 w 2815"/>
                  <a:gd name="T27" fmla="*/ 1777 h 2110"/>
                  <a:gd name="T28" fmla="*/ 1991 w 2815"/>
                  <a:gd name="T29" fmla="*/ 1555 h 2110"/>
                  <a:gd name="T30" fmla="*/ 2281 w 2815"/>
                  <a:gd name="T31" fmla="*/ 1542 h 2110"/>
                  <a:gd name="T32" fmla="*/ 2446 w 2815"/>
                  <a:gd name="T33" fmla="*/ 1359 h 2110"/>
                  <a:gd name="T34" fmla="*/ 2361 w 2815"/>
                  <a:gd name="T35" fmla="*/ 1001 h 2110"/>
                  <a:gd name="T36" fmla="*/ 2606 w 2815"/>
                  <a:gd name="T37" fmla="*/ 893 h 2110"/>
                  <a:gd name="T38" fmla="*/ 2815 w 2815"/>
                  <a:gd name="T39" fmla="*/ 454 h 2110"/>
                  <a:gd name="T40" fmla="*/ 2518 w 2815"/>
                  <a:gd name="T41" fmla="*/ 0 h 2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15" h="2110">
                    <a:moveTo>
                      <a:pt x="950" y="85"/>
                    </a:moveTo>
                    <a:lnTo>
                      <a:pt x="628" y="438"/>
                    </a:lnTo>
                    <a:lnTo>
                      <a:pt x="66" y="471"/>
                    </a:lnTo>
                    <a:lnTo>
                      <a:pt x="0" y="627"/>
                    </a:lnTo>
                    <a:lnTo>
                      <a:pt x="372" y="1026"/>
                    </a:lnTo>
                    <a:lnTo>
                      <a:pt x="611" y="902"/>
                    </a:lnTo>
                    <a:lnTo>
                      <a:pt x="992" y="1085"/>
                    </a:lnTo>
                    <a:lnTo>
                      <a:pt x="1116" y="1339"/>
                    </a:lnTo>
                    <a:lnTo>
                      <a:pt x="1083" y="1450"/>
                    </a:lnTo>
                    <a:lnTo>
                      <a:pt x="1124" y="1659"/>
                    </a:lnTo>
                    <a:lnTo>
                      <a:pt x="1149" y="1999"/>
                    </a:lnTo>
                    <a:lnTo>
                      <a:pt x="1463" y="2110"/>
                    </a:lnTo>
                    <a:lnTo>
                      <a:pt x="1686" y="2025"/>
                    </a:lnTo>
                    <a:lnTo>
                      <a:pt x="1603" y="1777"/>
                    </a:lnTo>
                    <a:lnTo>
                      <a:pt x="1991" y="1555"/>
                    </a:lnTo>
                    <a:lnTo>
                      <a:pt x="2281" y="1542"/>
                    </a:lnTo>
                    <a:lnTo>
                      <a:pt x="2446" y="1359"/>
                    </a:lnTo>
                    <a:lnTo>
                      <a:pt x="2361" y="1001"/>
                    </a:lnTo>
                    <a:lnTo>
                      <a:pt x="2606" y="893"/>
                    </a:lnTo>
                    <a:lnTo>
                      <a:pt x="2815" y="454"/>
                    </a:lnTo>
                    <a:lnTo>
                      <a:pt x="2518" y="0"/>
                    </a:lnTo>
                  </a:path>
                </a:pathLst>
              </a:custGeom>
              <a:noFill/>
              <a:ln w="1524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25" name="Freeform 5">
                <a:extLst>
                  <a:ext uri="{FF2B5EF4-FFF2-40B4-BE49-F238E27FC236}">
                    <a16:creationId xmlns:a16="http://schemas.microsoft.com/office/drawing/2014/main" id="{1AF6B5FD-DC2D-4DD6-9ABA-C8CB0B25D80F}"/>
                  </a:ext>
                </a:extLst>
              </p:cNvPr>
              <p:cNvSpPr>
                <a:spLocks/>
              </p:cNvSpPr>
              <p:nvPr userDrawn="1"/>
            </p:nvSpPr>
            <p:spPr bwMode="hidden">
              <a:xfrm>
                <a:off x="672" y="1116"/>
                <a:ext cx="3966" cy="2366"/>
              </a:xfrm>
              <a:custGeom>
                <a:avLst/>
                <a:gdLst>
                  <a:gd name="T0" fmla="*/ 1423 w 3966"/>
                  <a:gd name="T1" fmla="*/ 65 h 2366"/>
                  <a:gd name="T2" fmla="*/ 1148 w 3966"/>
                  <a:gd name="T3" fmla="*/ 262 h 2366"/>
                  <a:gd name="T4" fmla="*/ 934 w 3966"/>
                  <a:gd name="T5" fmla="*/ 216 h 2366"/>
                  <a:gd name="T6" fmla="*/ 529 w 3966"/>
                  <a:gd name="T7" fmla="*/ 314 h 2366"/>
                  <a:gd name="T8" fmla="*/ 174 w 3966"/>
                  <a:gd name="T9" fmla="*/ 327 h 2366"/>
                  <a:gd name="T10" fmla="*/ 0 w 3966"/>
                  <a:gd name="T11" fmla="*/ 628 h 2366"/>
                  <a:gd name="T12" fmla="*/ 91 w 3966"/>
                  <a:gd name="T13" fmla="*/ 726 h 2366"/>
                  <a:gd name="T14" fmla="*/ 231 w 3966"/>
                  <a:gd name="T15" fmla="*/ 654 h 2366"/>
                  <a:gd name="T16" fmla="*/ 430 w 3966"/>
                  <a:gd name="T17" fmla="*/ 687 h 2366"/>
                  <a:gd name="T18" fmla="*/ 504 w 3966"/>
                  <a:gd name="T19" fmla="*/ 850 h 2366"/>
                  <a:gd name="T20" fmla="*/ 347 w 3966"/>
                  <a:gd name="T21" fmla="*/ 1020 h 2366"/>
                  <a:gd name="T22" fmla="*/ 529 w 3966"/>
                  <a:gd name="T23" fmla="*/ 1144 h 2366"/>
                  <a:gd name="T24" fmla="*/ 727 w 3966"/>
                  <a:gd name="T25" fmla="*/ 1105 h 2366"/>
                  <a:gd name="T26" fmla="*/ 901 w 3966"/>
                  <a:gd name="T27" fmla="*/ 1216 h 2366"/>
                  <a:gd name="T28" fmla="*/ 1256 w 3966"/>
                  <a:gd name="T29" fmla="*/ 1229 h 2366"/>
                  <a:gd name="T30" fmla="*/ 1611 w 3966"/>
                  <a:gd name="T31" fmla="*/ 1425 h 2366"/>
                  <a:gd name="T32" fmla="*/ 1694 w 3966"/>
                  <a:gd name="T33" fmla="*/ 1673 h 2366"/>
                  <a:gd name="T34" fmla="*/ 1619 w 3966"/>
                  <a:gd name="T35" fmla="*/ 2118 h 2366"/>
                  <a:gd name="T36" fmla="*/ 1694 w 3966"/>
                  <a:gd name="T37" fmla="*/ 2268 h 2366"/>
                  <a:gd name="T38" fmla="*/ 2132 w 3966"/>
                  <a:gd name="T39" fmla="*/ 2242 h 2366"/>
                  <a:gd name="T40" fmla="*/ 2289 w 3966"/>
                  <a:gd name="T41" fmla="*/ 2366 h 2366"/>
                  <a:gd name="T42" fmla="*/ 2594 w 3966"/>
                  <a:gd name="T43" fmla="*/ 2046 h 2366"/>
                  <a:gd name="T44" fmla="*/ 2537 w 3966"/>
                  <a:gd name="T45" fmla="*/ 1817 h 2366"/>
                  <a:gd name="T46" fmla="*/ 2818 w 3966"/>
                  <a:gd name="T47" fmla="*/ 1673 h 2366"/>
                  <a:gd name="T48" fmla="*/ 3016 w 3966"/>
                  <a:gd name="T49" fmla="*/ 1719 h 2366"/>
                  <a:gd name="T50" fmla="*/ 3280 w 3966"/>
                  <a:gd name="T51" fmla="*/ 1615 h 2366"/>
                  <a:gd name="T52" fmla="*/ 3405 w 3966"/>
                  <a:gd name="T53" fmla="*/ 1174 h 2366"/>
                  <a:gd name="T54" fmla="*/ 3643 w 3966"/>
                  <a:gd name="T55" fmla="*/ 922 h 2366"/>
                  <a:gd name="T56" fmla="*/ 3966 w 3966"/>
                  <a:gd name="T57" fmla="*/ 896 h 2366"/>
                  <a:gd name="T58" fmla="*/ 3908 w 3966"/>
                  <a:gd name="T59" fmla="*/ 733 h 2366"/>
                  <a:gd name="T60" fmla="*/ 3669 w 3966"/>
                  <a:gd name="T61" fmla="*/ 563 h 2366"/>
                  <a:gd name="T62" fmla="*/ 3817 w 3966"/>
                  <a:gd name="T63" fmla="*/ 210 h 2366"/>
                  <a:gd name="T64" fmla="*/ 3590 w 3966"/>
                  <a:gd name="T65" fmla="*/ 0 h 2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66" h="2366">
                    <a:moveTo>
                      <a:pt x="1423" y="65"/>
                    </a:moveTo>
                    <a:lnTo>
                      <a:pt x="1148" y="262"/>
                    </a:lnTo>
                    <a:lnTo>
                      <a:pt x="934" y="216"/>
                    </a:lnTo>
                    <a:lnTo>
                      <a:pt x="529" y="314"/>
                    </a:lnTo>
                    <a:lnTo>
                      <a:pt x="174" y="327"/>
                    </a:lnTo>
                    <a:lnTo>
                      <a:pt x="0" y="628"/>
                    </a:lnTo>
                    <a:lnTo>
                      <a:pt x="91" y="726"/>
                    </a:lnTo>
                    <a:lnTo>
                      <a:pt x="231" y="654"/>
                    </a:lnTo>
                    <a:lnTo>
                      <a:pt x="430" y="687"/>
                    </a:lnTo>
                    <a:lnTo>
                      <a:pt x="504" y="850"/>
                    </a:lnTo>
                    <a:lnTo>
                      <a:pt x="347" y="1020"/>
                    </a:lnTo>
                    <a:lnTo>
                      <a:pt x="529" y="1144"/>
                    </a:lnTo>
                    <a:lnTo>
                      <a:pt x="727" y="1105"/>
                    </a:lnTo>
                    <a:lnTo>
                      <a:pt x="901" y="1216"/>
                    </a:lnTo>
                    <a:lnTo>
                      <a:pt x="1256" y="1229"/>
                    </a:lnTo>
                    <a:lnTo>
                      <a:pt x="1611" y="1425"/>
                    </a:lnTo>
                    <a:lnTo>
                      <a:pt x="1694" y="1673"/>
                    </a:lnTo>
                    <a:lnTo>
                      <a:pt x="1619" y="2118"/>
                    </a:lnTo>
                    <a:lnTo>
                      <a:pt x="1694" y="2268"/>
                    </a:lnTo>
                    <a:lnTo>
                      <a:pt x="2132" y="2242"/>
                    </a:lnTo>
                    <a:lnTo>
                      <a:pt x="2289" y="2366"/>
                    </a:lnTo>
                    <a:lnTo>
                      <a:pt x="2594" y="2046"/>
                    </a:lnTo>
                    <a:lnTo>
                      <a:pt x="2537" y="1817"/>
                    </a:lnTo>
                    <a:lnTo>
                      <a:pt x="2818" y="1673"/>
                    </a:lnTo>
                    <a:lnTo>
                      <a:pt x="3016" y="1719"/>
                    </a:lnTo>
                    <a:lnTo>
                      <a:pt x="3280" y="1615"/>
                    </a:lnTo>
                    <a:lnTo>
                      <a:pt x="3405" y="1174"/>
                    </a:lnTo>
                    <a:lnTo>
                      <a:pt x="3643" y="922"/>
                    </a:lnTo>
                    <a:lnTo>
                      <a:pt x="3966" y="896"/>
                    </a:lnTo>
                    <a:lnTo>
                      <a:pt x="3908" y="733"/>
                    </a:lnTo>
                    <a:lnTo>
                      <a:pt x="3669" y="563"/>
                    </a:lnTo>
                    <a:lnTo>
                      <a:pt x="3817" y="210"/>
                    </a:lnTo>
                    <a:lnTo>
                      <a:pt x="3590" y="0"/>
                    </a:lnTo>
                  </a:path>
                </a:pathLst>
              </a:custGeom>
              <a:noFill/>
              <a:ln w="1651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26" name="Freeform 6">
                <a:extLst>
                  <a:ext uri="{FF2B5EF4-FFF2-40B4-BE49-F238E27FC236}">
                    <a16:creationId xmlns:a16="http://schemas.microsoft.com/office/drawing/2014/main" id="{75D30025-1CE2-4575-8101-38C6104CB059}"/>
                  </a:ext>
                </a:extLst>
              </p:cNvPr>
              <p:cNvSpPr>
                <a:spLocks/>
              </p:cNvSpPr>
              <p:nvPr userDrawn="1"/>
            </p:nvSpPr>
            <p:spPr bwMode="hidden">
              <a:xfrm>
                <a:off x="20" y="1069"/>
                <a:ext cx="5732" cy="3107"/>
              </a:xfrm>
              <a:custGeom>
                <a:avLst/>
                <a:gdLst>
                  <a:gd name="T0" fmla="*/ 81 w 5732"/>
                  <a:gd name="T1" fmla="*/ 0 h 3107"/>
                  <a:gd name="T2" fmla="*/ 133 w 5732"/>
                  <a:gd name="T3" fmla="*/ 328 h 3107"/>
                  <a:gd name="T4" fmla="*/ 0 w 5732"/>
                  <a:gd name="T5" fmla="*/ 666 h 3107"/>
                  <a:gd name="T6" fmla="*/ 83 w 5732"/>
                  <a:gd name="T7" fmla="*/ 1221 h 3107"/>
                  <a:gd name="T8" fmla="*/ 413 w 5732"/>
                  <a:gd name="T9" fmla="*/ 1515 h 3107"/>
                  <a:gd name="T10" fmla="*/ 881 w 5732"/>
                  <a:gd name="T11" fmla="*/ 1700 h 3107"/>
                  <a:gd name="T12" fmla="*/ 1440 w 5732"/>
                  <a:gd name="T13" fmla="*/ 1651 h 3107"/>
                  <a:gd name="T14" fmla="*/ 1755 w 5732"/>
                  <a:gd name="T15" fmla="*/ 1940 h 3107"/>
                  <a:gd name="T16" fmla="*/ 1653 w 5732"/>
                  <a:gd name="T17" fmla="*/ 2126 h 3107"/>
                  <a:gd name="T18" fmla="*/ 1136 w 5732"/>
                  <a:gd name="T19" fmla="*/ 2142 h 3107"/>
                  <a:gd name="T20" fmla="*/ 911 w 5732"/>
                  <a:gd name="T21" fmla="*/ 2021 h 3107"/>
                  <a:gd name="T22" fmla="*/ 739 w 5732"/>
                  <a:gd name="T23" fmla="*/ 2142 h 3107"/>
                  <a:gd name="T24" fmla="*/ 954 w 5732"/>
                  <a:gd name="T25" fmla="*/ 2524 h 3107"/>
                  <a:gd name="T26" fmla="*/ 973 w 5732"/>
                  <a:gd name="T27" fmla="*/ 2905 h 3107"/>
                  <a:gd name="T28" fmla="*/ 1511 w 5732"/>
                  <a:gd name="T29" fmla="*/ 3107 h 3107"/>
                  <a:gd name="T30" fmla="*/ 1644 w 5732"/>
                  <a:gd name="T31" fmla="*/ 2922 h 3107"/>
                  <a:gd name="T32" fmla="*/ 2077 w 5732"/>
                  <a:gd name="T33" fmla="*/ 2797 h 3107"/>
                  <a:gd name="T34" fmla="*/ 2610 w 5732"/>
                  <a:gd name="T35" fmla="*/ 2962 h 3107"/>
                  <a:gd name="T36" fmla="*/ 3222 w 5732"/>
                  <a:gd name="T37" fmla="*/ 2812 h 3107"/>
                  <a:gd name="T38" fmla="*/ 3443 w 5732"/>
                  <a:gd name="T39" fmla="*/ 2922 h 3107"/>
                  <a:gd name="T40" fmla="*/ 3861 w 5732"/>
                  <a:gd name="T41" fmla="*/ 2648 h 3107"/>
                  <a:gd name="T42" fmla="*/ 4125 w 5732"/>
                  <a:gd name="T43" fmla="*/ 2311 h 3107"/>
                  <a:gd name="T44" fmla="*/ 4369 w 5732"/>
                  <a:gd name="T45" fmla="*/ 2318 h 3107"/>
                  <a:gd name="T46" fmla="*/ 4554 w 5732"/>
                  <a:gd name="T47" fmla="*/ 2445 h 3107"/>
                  <a:gd name="T48" fmla="*/ 5015 w 5732"/>
                  <a:gd name="T49" fmla="*/ 2142 h 3107"/>
                  <a:gd name="T50" fmla="*/ 5404 w 5732"/>
                  <a:gd name="T51" fmla="*/ 2185 h 3107"/>
                  <a:gd name="T52" fmla="*/ 5732 w 5732"/>
                  <a:gd name="T53" fmla="*/ 2069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732" h="3107">
                    <a:moveTo>
                      <a:pt x="81" y="0"/>
                    </a:moveTo>
                    <a:lnTo>
                      <a:pt x="133" y="328"/>
                    </a:lnTo>
                    <a:lnTo>
                      <a:pt x="0" y="666"/>
                    </a:lnTo>
                    <a:lnTo>
                      <a:pt x="83" y="1221"/>
                    </a:lnTo>
                    <a:lnTo>
                      <a:pt x="413" y="1515"/>
                    </a:lnTo>
                    <a:lnTo>
                      <a:pt x="881" y="1700"/>
                    </a:lnTo>
                    <a:lnTo>
                      <a:pt x="1440" y="1651"/>
                    </a:lnTo>
                    <a:lnTo>
                      <a:pt x="1755" y="1940"/>
                    </a:lnTo>
                    <a:lnTo>
                      <a:pt x="1653" y="2126"/>
                    </a:lnTo>
                    <a:lnTo>
                      <a:pt x="1136" y="2142"/>
                    </a:lnTo>
                    <a:lnTo>
                      <a:pt x="911" y="2021"/>
                    </a:lnTo>
                    <a:lnTo>
                      <a:pt x="739" y="2142"/>
                    </a:lnTo>
                    <a:lnTo>
                      <a:pt x="954" y="2524"/>
                    </a:lnTo>
                    <a:lnTo>
                      <a:pt x="973" y="2905"/>
                    </a:lnTo>
                    <a:lnTo>
                      <a:pt x="1511" y="3107"/>
                    </a:lnTo>
                    <a:lnTo>
                      <a:pt x="1644" y="2922"/>
                    </a:lnTo>
                    <a:lnTo>
                      <a:pt x="2077" y="2797"/>
                    </a:lnTo>
                    <a:lnTo>
                      <a:pt x="2610" y="2962"/>
                    </a:lnTo>
                    <a:lnTo>
                      <a:pt x="3222" y="2812"/>
                    </a:lnTo>
                    <a:lnTo>
                      <a:pt x="3443" y="2922"/>
                    </a:lnTo>
                    <a:lnTo>
                      <a:pt x="3861" y="2648"/>
                    </a:lnTo>
                    <a:lnTo>
                      <a:pt x="4125" y="2311"/>
                    </a:lnTo>
                    <a:lnTo>
                      <a:pt x="4369" y="2318"/>
                    </a:lnTo>
                    <a:lnTo>
                      <a:pt x="4554" y="2445"/>
                    </a:lnTo>
                    <a:lnTo>
                      <a:pt x="5015" y="2142"/>
                    </a:lnTo>
                    <a:lnTo>
                      <a:pt x="5404" y="2185"/>
                    </a:lnTo>
                    <a:lnTo>
                      <a:pt x="5732" y="2069"/>
                    </a:lnTo>
                  </a:path>
                </a:pathLst>
              </a:custGeom>
              <a:noFill/>
              <a:ln w="1651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27" name="Freeform 7">
                <a:extLst>
                  <a:ext uri="{FF2B5EF4-FFF2-40B4-BE49-F238E27FC236}">
                    <a16:creationId xmlns:a16="http://schemas.microsoft.com/office/drawing/2014/main" id="{A49C64B1-9A5E-4D71-831C-35C67C6898D2}"/>
                  </a:ext>
                </a:extLst>
              </p:cNvPr>
              <p:cNvSpPr>
                <a:spLocks/>
              </p:cNvSpPr>
              <p:nvPr userDrawn="1"/>
            </p:nvSpPr>
            <p:spPr bwMode="hidden">
              <a:xfrm>
                <a:off x="242" y="1145"/>
                <a:ext cx="5512" cy="2760"/>
              </a:xfrm>
              <a:custGeom>
                <a:avLst/>
                <a:gdLst>
                  <a:gd name="T0" fmla="*/ 240 w 5512"/>
                  <a:gd name="T1" fmla="*/ 0 h 2760"/>
                  <a:gd name="T2" fmla="*/ 0 w 5512"/>
                  <a:gd name="T3" fmla="*/ 336 h 2760"/>
                  <a:gd name="T4" fmla="*/ 82 w 5512"/>
                  <a:gd name="T5" fmla="*/ 821 h 2760"/>
                  <a:gd name="T6" fmla="*/ 243 w 5512"/>
                  <a:gd name="T7" fmla="*/ 873 h 2760"/>
                  <a:gd name="T8" fmla="*/ 473 w 5512"/>
                  <a:gd name="T9" fmla="*/ 1087 h 2760"/>
                  <a:gd name="T10" fmla="*/ 557 w 5512"/>
                  <a:gd name="T11" fmla="*/ 1441 h 2760"/>
                  <a:gd name="T12" fmla="*/ 839 w 5512"/>
                  <a:gd name="T13" fmla="*/ 1499 h 2760"/>
                  <a:gd name="T14" fmla="*/ 1258 w 5512"/>
                  <a:gd name="T15" fmla="*/ 1349 h 2760"/>
                  <a:gd name="T16" fmla="*/ 1307 w 5512"/>
                  <a:gd name="T17" fmla="*/ 1493 h 2760"/>
                  <a:gd name="T18" fmla="*/ 1621 w 5512"/>
                  <a:gd name="T19" fmla="*/ 1513 h 2760"/>
                  <a:gd name="T20" fmla="*/ 1862 w 5512"/>
                  <a:gd name="T21" fmla="*/ 1865 h 2760"/>
                  <a:gd name="T22" fmla="*/ 1668 w 5512"/>
                  <a:gd name="T23" fmla="*/ 2166 h 2760"/>
                  <a:gd name="T24" fmla="*/ 1308 w 5512"/>
                  <a:gd name="T25" fmla="*/ 2217 h 2760"/>
                  <a:gd name="T26" fmla="*/ 992 w 5512"/>
                  <a:gd name="T27" fmla="*/ 2172 h 2760"/>
                  <a:gd name="T28" fmla="*/ 903 w 5512"/>
                  <a:gd name="T29" fmla="*/ 2244 h 2760"/>
                  <a:gd name="T30" fmla="*/ 1008 w 5512"/>
                  <a:gd name="T31" fmla="*/ 2415 h 2760"/>
                  <a:gd name="T32" fmla="*/ 992 w 5512"/>
                  <a:gd name="T33" fmla="*/ 2538 h 2760"/>
                  <a:gd name="T34" fmla="*/ 1137 w 5512"/>
                  <a:gd name="T35" fmla="*/ 2760 h 2760"/>
                  <a:gd name="T36" fmla="*/ 1661 w 5512"/>
                  <a:gd name="T37" fmla="*/ 2623 h 2760"/>
                  <a:gd name="T38" fmla="*/ 1725 w 5512"/>
                  <a:gd name="T39" fmla="*/ 2492 h 2760"/>
                  <a:gd name="T40" fmla="*/ 1895 w 5512"/>
                  <a:gd name="T41" fmla="*/ 2551 h 2760"/>
                  <a:gd name="T42" fmla="*/ 2338 w 5512"/>
                  <a:gd name="T43" fmla="*/ 2448 h 2760"/>
                  <a:gd name="T44" fmla="*/ 2443 w 5512"/>
                  <a:gd name="T45" fmla="*/ 2714 h 2760"/>
                  <a:gd name="T46" fmla="*/ 2870 w 5512"/>
                  <a:gd name="T47" fmla="*/ 2541 h 2760"/>
                  <a:gd name="T48" fmla="*/ 3264 w 5512"/>
                  <a:gd name="T49" fmla="*/ 2591 h 2760"/>
                  <a:gd name="T50" fmla="*/ 3522 w 5512"/>
                  <a:gd name="T51" fmla="*/ 2427 h 2760"/>
                  <a:gd name="T52" fmla="*/ 3594 w 5512"/>
                  <a:gd name="T53" fmla="*/ 2081 h 2760"/>
                  <a:gd name="T54" fmla="*/ 4013 w 5512"/>
                  <a:gd name="T55" fmla="*/ 2087 h 2760"/>
                  <a:gd name="T56" fmla="*/ 4070 w 5512"/>
                  <a:gd name="T57" fmla="*/ 1924 h 2760"/>
                  <a:gd name="T58" fmla="*/ 4239 w 5512"/>
                  <a:gd name="T59" fmla="*/ 1931 h 2760"/>
                  <a:gd name="T60" fmla="*/ 4465 w 5512"/>
                  <a:gd name="T61" fmla="*/ 2094 h 2760"/>
                  <a:gd name="T62" fmla="*/ 4836 w 5512"/>
                  <a:gd name="T63" fmla="*/ 1814 h 2760"/>
                  <a:gd name="T64" fmla="*/ 5225 w 5512"/>
                  <a:gd name="T65" fmla="*/ 1785 h 2760"/>
                  <a:gd name="T66" fmla="*/ 5367 w 5512"/>
                  <a:gd name="T67" fmla="*/ 1571 h 2760"/>
                  <a:gd name="T68" fmla="*/ 5512 w 5512"/>
                  <a:gd name="T69" fmla="*/ 1585 h 2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12" h="2760">
                    <a:moveTo>
                      <a:pt x="240" y="0"/>
                    </a:moveTo>
                    <a:lnTo>
                      <a:pt x="0" y="336"/>
                    </a:lnTo>
                    <a:lnTo>
                      <a:pt x="82" y="821"/>
                    </a:lnTo>
                    <a:lnTo>
                      <a:pt x="243" y="873"/>
                    </a:lnTo>
                    <a:lnTo>
                      <a:pt x="473" y="1087"/>
                    </a:lnTo>
                    <a:lnTo>
                      <a:pt x="557" y="1441"/>
                    </a:lnTo>
                    <a:lnTo>
                      <a:pt x="839" y="1499"/>
                    </a:lnTo>
                    <a:lnTo>
                      <a:pt x="1258" y="1349"/>
                    </a:lnTo>
                    <a:lnTo>
                      <a:pt x="1307" y="1493"/>
                    </a:lnTo>
                    <a:lnTo>
                      <a:pt x="1621" y="1513"/>
                    </a:lnTo>
                    <a:lnTo>
                      <a:pt x="1862" y="1865"/>
                    </a:lnTo>
                    <a:lnTo>
                      <a:pt x="1668" y="2166"/>
                    </a:lnTo>
                    <a:lnTo>
                      <a:pt x="1308" y="2217"/>
                    </a:lnTo>
                    <a:lnTo>
                      <a:pt x="992" y="2172"/>
                    </a:lnTo>
                    <a:lnTo>
                      <a:pt x="903" y="2244"/>
                    </a:lnTo>
                    <a:lnTo>
                      <a:pt x="1008" y="2415"/>
                    </a:lnTo>
                    <a:lnTo>
                      <a:pt x="992" y="2538"/>
                    </a:lnTo>
                    <a:lnTo>
                      <a:pt x="1137" y="2760"/>
                    </a:lnTo>
                    <a:lnTo>
                      <a:pt x="1661" y="2623"/>
                    </a:lnTo>
                    <a:lnTo>
                      <a:pt x="1725" y="2492"/>
                    </a:lnTo>
                    <a:lnTo>
                      <a:pt x="1895" y="2551"/>
                    </a:lnTo>
                    <a:lnTo>
                      <a:pt x="2338" y="2448"/>
                    </a:lnTo>
                    <a:lnTo>
                      <a:pt x="2443" y="2714"/>
                    </a:lnTo>
                    <a:lnTo>
                      <a:pt x="2870" y="2541"/>
                    </a:lnTo>
                    <a:lnTo>
                      <a:pt x="3264" y="2591"/>
                    </a:lnTo>
                    <a:lnTo>
                      <a:pt x="3522" y="2427"/>
                    </a:lnTo>
                    <a:lnTo>
                      <a:pt x="3594" y="2081"/>
                    </a:lnTo>
                    <a:lnTo>
                      <a:pt x="4013" y="2087"/>
                    </a:lnTo>
                    <a:lnTo>
                      <a:pt x="4070" y="1924"/>
                    </a:lnTo>
                    <a:lnTo>
                      <a:pt x="4239" y="1931"/>
                    </a:lnTo>
                    <a:lnTo>
                      <a:pt x="4465" y="2094"/>
                    </a:lnTo>
                    <a:lnTo>
                      <a:pt x="4836" y="1814"/>
                    </a:lnTo>
                    <a:lnTo>
                      <a:pt x="5225" y="1785"/>
                    </a:lnTo>
                    <a:lnTo>
                      <a:pt x="5367" y="1571"/>
                    </a:lnTo>
                    <a:lnTo>
                      <a:pt x="5512" y="1585"/>
                    </a:lnTo>
                  </a:path>
                </a:pathLst>
              </a:custGeom>
              <a:noFill/>
              <a:ln w="1524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28" name="Freeform 8">
                <a:extLst>
                  <a:ext uri="{FF2B5EF4-FFF2-40B4-BE49-F238E27FC236}">
                    <a16:creationId xmlns:a16="http://schemas.microsoft.com/office/drawing/2014/main" id="{0E22F03A-0F90-4DFE-BA8B-B2FF6B62B42A}"/>
                  </a:ext>
                </a:extLst>
              </p:cNvPr>
              <p:cNvSpPr>
                <a:spLocks/>
              </p:cNvSpPr>
              <p:nvPr userDrawn="1"/>
            </p:nvSpPr>
            <p:spPr bwMode="hidden">
              <a:xfrm>
                <a:off x="4840" y="984"/>
                <a:ext cx="790" cy="1189"/>
              </a:xfrm>
              <a:custGeom>
                <a:avLst/>
                <a:gdLst>
                  <a:gd name="T0" fmla="*/ 139 w 790"/>
                  <a:gd name="T1" fmla="*/ 0 h 1189"/>
                  <a:gd name="T2" fmla="*/ 210 w 790"/>
                  <a:gd name="T3" fmla="*/ 233 h 1189"/>
                  <a:gd name="T4" fmla="*/ 159 w 790"/>
                  <a:gd name="T5" fmla="*/ 643 h 1189"/>
                  <a:gd name="T6" fmla="*/ 454 w 790"/>
                  <a:gd name="T7" fmla="*/ 771 h 1189"/>
                  <a:gd name="T8" fmla="*/ 605 w 790"/>
                  <a:gd name="T9" fmla="*/ 1046 h 1189"/>
                  <a:gd name="T10" fmla="*/ 790 w 790"/>
                  <a:gd name="T11" fmla="*/ 1189 h 1189"/>
                  <a:gd name="T12" fmla="*/ 540 w 790"/>
                  <a:gd name="T13" fmla="*/ 1111 h 1189"/>
                  <a:gd name="T14" fmla="*/ 363 w 790"/>
                  <a:gd name="T15" fmla="*/ 883 h 1189"/>
                  <a:gd name="T16" fmla="*/ 139 w 790"/>
                  <a:gd name="T17" fmla="*/ 852 h 1189"/>
                  <a:gd name="T18" fmla="*/ 0 w 790"/>
                  <a:gd name="T19" fmla="*/ 499 h 1189"/>
                  <a:gd name="T20" fmla="*/ 48 w 790"/>
                  <a:gd name="T21" fmla="*/ 209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0" h="1189">
                    <a:moveTo>
                      <a:pt x="139" y="0"/>
                    </a:moveTo>
                    <a:lnTo>
                      <a:pt x="210" y="233"/>
                    </a:lnTo>
                    <a:lnTo>
                      <a:pt x="159" y="643"/>
                    </a:lnTo>
                    <a:lnTo>
                      <a:pt x="454" y="771"/>
                    </a:lnTo>
                    <a:lnTo>
                      <a:pt x="605" y="1046"/>
                    </a:lnTo>
                    <a:lnTo>
                      <a:pt x="790" y="1189"/>
                    </a:lnTo>
                    <a:lnTo>
                      <a:pt x="540" y="1111"/>
                    </a:lnTo>
                    <a:lnTo>
                      <a:pt x="363" y="883"/>
                    </a:lnTo>
                    <a:lnTo>
                      <a:pt x="139" y="852"/>
                    </a:lnTo>
                    <a:lnTo>
                      <a:pt x="0" y="499"/>
                    </a:lnTo>
                    <a:lnTo>
                      <a:pt x="48" y="209"/>
                    </a:lnTo>
                  </a:path>
                </a:pathLst>
              </a:custGeom>
              <a:noFill/>
              <a:ln w="1524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29" name="Freeform 9">
                <a:extLst>
                  <a:ext uri="{FF2B5EF4-FFF2-40B4-BE49-F238E27FC236}">
                    <a16:creationId xmlns:a16="http://schemas.microsoft.com/office/drawing/2014/main" id="{3A15CE9E-2855-4ECE-AFE7-3680AAE79847}"/>
                  </a:ext>
                </a:extLst>
              </p:cNvPr>
              <p:cNvSpPr>
                <a:spLocks/>
              </p:cNvSpPr>
              <p:nvPr userDrawn="1"/>
            </p:nvSpPr>
            <p:spPr bwMode="hidden">
              <a:xfrm>
                <a:off x="5173" y="896"/>
                <a:ext cx="579" cy="1117"/>
              </a:xfrm>
              <a:custGeom>
                <a:avLst/>
                <a:gdLst>
                  <a:gd name="T0" fmla="*/ 0 w 579"/>
                  <a:gd name="T1" fmla="*/ 0 h 1117"/>
                  <a:gd name="T2" fmla="*/ 128 w 579"/>
                  <a:gd name="T3" fmla="*/ 328 h 1117"/>
                  <a:gd name="T4" fmla="*/ 9 w 579"/>
                  <a:gd name="T5" fmla="*/ 659 h 1117"/>
                  <a:gd name="T6" fmla="*/ 40 w 579"/>
                  <a:gd name="T7" fmla="*/ 763 h 1117"/>
                  <a:gd name="T8" fmla="*/ 234 w 579"/>
                  <a:gd name="T9" fmla="*/ 739 h 1117"/>
                  <a:gd name="T10" fmla="*/ 344 w 579"/>
                  <a:gd name="T11" fmla="*/ 1055 h 1117"/>
                  <a:gd name="T12" fmla="*/ 579 w 579"/>
                  <a:gd name="T13" fmla="*/ 1117 h 1117"/>
                </a:gdLst>
                <a:ahLst/>
                <a:cxnLst>
                  <a:cxn ang="0">
                    <a:pos x="T0" y="T1"/>
                  </a:cxn>
                  <a:cxn ang="0">
                    <a:pos x="T2" y="T3"/>
                  </a:cxn>
                  <a:cxn ang="0">
                    <a:pos x="T4" y="T5"/>
                  </a:cxn>
                  <a:cxn ang="0">
                    <a:pos x="T6" y="T7"/>
                  </a:cxn>
                  <a:cxn ang="0">
                    <a:pos x="T8" y="T9"/>
                  </a:cxn>
                  <a:cxn ang="0">
                    <a:pos x="T10" y="T11"/>
                  </a:cxn>
                  <a:cxn ang="0">
                    <a:pos x="T12" y="T13"/>
                  </a:cxn>
                </a:cxnLst>
                <a:rect l="0" t="0" r="r" b="b"/>
                <a:pathLst>
                  <a:path w="579" h="1117">
                    <a:moveTo>
                      <a:pt x="0" y="0"/>
                    </a:moveTo>
                    <a:lnTo>
                      <a:pt x="128" y="328"/>
                    </a:lnTo>
                    <a:lnTo>
                      <a:pt x="9" y="659"/>
                    </a:lnTo>
                    <a:lnTo>
                      <a:pt x="40" y="763"/>
                    </a:lnTo>
                    <a:lnTo>
                      <a:pt x="234" y="739"/>
                    </a:lnTo>
                    <a:lnTo>
                      <a:pt x="344" y="1055"/>
                    </a:lnTo>
                    <a:lnTo>
                      <a:pt x="579" y="1117"/>
                    </a:lnTo>
                  </a:path>
                </a:pathLst>
              </a:custGeom>
              <a:noFill/>
              <a:ln w="1651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30" name="Freeform 10">
                <a:extLst>
                  <a:ext uri="{FF2B5EF4-FFF2-40B4-BE49-F238E27FC236}">
                    <a16:creationId xmlns:a16="http://schemas.microsoft.com/office/drawing/2014/main" id="{42A7D7BE-6C05-4779-99CE-DEEF947C65D5}"/>
                  </a:ext>
                </a:extLst>
              </p:cNvPr>
              <p:cNvSpPr>
                <a:spLocks/>
              </p:cNvSpPr>
              <p:nvPr userDrawn="1"/>
            </p:nvSpPr>
            <p:spPr bwMode="hidden">
              <a:xfrm>
                <a:off x="3291" y="968"/>
                <a:ext cx="2471" cy="2396"/>
              </a:xfrm>
              <a:custGeom>
                <a:avLst/>
                <a:gdLst>
                  <a:gd name="T0" fmla="*/ 1118 w 2471"/>
                  <a:gd name="T1" fmla="*/ 0 h 2396"/>
                  <a:gd name="T2" fmla="*/ 1179 w 2471"/>
                  <a:gd name="T3" fmla="*/ 225 h 2396"/>
                  <a:gd name="T4" fmla="*/ 1393 w 2471"/>
                  <a:gd name="T5" fmla="*/ 339 h 2396"/>
                  <a:gd name="T6" fmla="*/ 1404 w 2471"/>
                  <a:gd name="T7" fmla="*/ 548 h 2396"/>
                  <a:gd name="T8" fmla="*/ 1342 w 2471"/>
                  <a:gd name="T9" fmla="*/ 732 h 2396"/>
                  <a:gd name="T10" fmla="*/ 1434 w 2471"/>
                  <a:gd name="T11" fmla="*/ 925 h 2396"/>
                  <a:gd name="T12" fmla="*/ 1455 w 2471"/>
                  <a:gd name="T13" fmla="*/ 1109 h 2396"/>
                  <a:gd name="T14" fmla="*/ 1311 w 2471"/>
                  <a:gd name="T15" fmla="*/ 1142 h 2396"/>
                  <a:gd name="T16" fmla="*/ 926 w 2471"/>
                  <a:gd name="T17" fmla="*/ 1384 h 2396"/>
                  <a:gd name="T18" fmla="*/ 975 w 2471"/>
                  <a:gd name="T19" fmla="*/ 1456 h 2396"/>
                  <a:gd name="T20" fmla="*/ 956 w 2471"/>
                  <a:gd name="T21" fmla="*/ 1624 h 2396"/>
                  <a:gd name="T22" fmla="*/ 782 w 2471"/>
                  <a:gd name="T23" fmla="*/ 1817 h 2396"/>
                  <a:gd name="T24" fmla="*/ 539 w 2471"/>
                  <a:gd name="T25" fmla="*/ 1978 h 2396"/>
                  <a:gd name="T26" fmla="*/ 152 w 2471"/>
                  <a:gd name="T27" fmla="*/ 2026 h 2396"/>
                  <a:gd name="T28" fmla="*/ 19 w 2471"/>
                  <a:gd name="T29" fmla="*/ 2251 h 2396"/>
                  <a:gd name="T30" fmla="*/ 0 w 2471"/>
                  <a:gd name="T31" fmla="*/ 2396 h 2396"/>
                  <a:gd name="T32" fmla="*/ 213 w 2471"/>
                  <a:gd name="T33" fmla="*/ 2179 h 2396"/>
                  <a:gd name="T34" fmla="*/ 629 w 2471"/>
                  <a:gd name="T35" fmla="*/ 2090 h 2396"/>
                  <a:gd name="T36" fmla="*/ 894 w 2471"/>
                  <a:gd name="T37" fmla="*/ 1906 h 2396"/>
                  <a:gd name="T38" fmla="*/ 1230 w 2471"/>
                  <a:gd name="T39" fmla="*/ 1986 h 2396"/>
                  <a:gd name="T40" fmla="*/ 1668 w 2471"/>
                  <a:gd name="T41" fmla="*/ 1906 h 2396"/>
                  <a:gd name="T42" fmla="*/ 1983 w 2471"/>
                  <a:gd name="T43" fmla="*/ 1745 h 2396"/>
                  <a:gd name="T44" fmla="*/ 2014 w 2471"/>
                  <a:gd name="T45" fmla="*/ 1600 h 2396"/>
                  <a:gd name="T46" fmla="*/ 2237 w 2471"/>
                  <a:gd name="T47" fmla="*/ 1496 h 2396"/>
                  <a:gd name="T48" fmla="*/ 2359 w 2471"/>
                  <a:gd name="T49" fmla="*/ 1552 h 2396"/>
                  <a:gd name="T50" fmla="*/ 2471 w 2471"/>
                  <a:gd name="T51" fmla="*/ 1479 h 2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71" h="2396">
                    <a:moveTo>
                      <a:pt x="1118" y="0"/>
                    </a:moveTo>
                    <a:lnTo>
                      <a:pt x="1179" y="225"/>
                    </a:lnTo>
                    <a:lnTo>
                      <a:pt x="1393" y="339"/>
                    </a:lnTo>
                    <a:lnTo>
                      <a:pt x="1404" y="548"/>
                    </a:lnTo>
                    <a:lnTo>
                      <a:pt x="1342" y="732"/>
                    </a:lnTo>
                    <a:lnTo>
                      <a:pt x="1434" y="925"/>
                    </a:lnTo>
                    <a:lnTo>
                      <a:pt x="1455" y="1109"/>
                    </a:lnTo>
                    <a:lnTo>
                      <a:pt x="1311" y="1142"/>
                    </a:lnTo>
                    <a:lnTo>
                      <a:pt x="926" y="1384"/>
                    </a:lnTo>
                    <a:lnTo>
                      <a:pt x="975" y="1456"/>
                    </a:lnTo>
                    <a:lnTo>
                      <a:pt x="956" y="1624"/>
                    </a:lnTo>
                    <a:lnTo>
                      <a:pt x="782" y="1817"/>
                    </a:lnTo>
                    <a:lnTo>
                      <a:pt x="539" y="1978"/>
                    </a:lnTo>
                    <a:lnTo>
                      <a:pt x="152" y="2026"/>
                    </a:lnTo>
                    <a:lnTo>
                      <a:pt x="19" y="2251"/>
                    </a:lnTo>
                    <a:lnTo>
                      <a:pt x="0" y="2396"/>
                    </a:lnTo>
                    <a:lnTo>
                      <a:pt x="213" y="2179"/>
                    </a:lnTo>
                    <a:lnTo>
                      <a:pt x="629" y="2090"/>
                    </a:lnTo>
                    <a:lnTo>
                      <a:pt x="894" y="1906"/>
                    </a:lnTo>
                    <a:lnTo>
                      <a:pt x="1230" y="1986"/>
                    </a:lnTo>
                    <a:lnTo>
                      <a:pt x="1668" y="1906"/>
                    </a:lnTo>
                    <a:lnTo>
                      <a:pt x="1983" y="1745"/>
                    </a:lnTo>
                    <a:lnTo>
                      <a:pt x="2014" y="1600"/>
                    </a:lnTo>
                    <a:lnTo>
                      <a:pt x="2237" y="1496"/>
                    </a:lnTo>
                    <a:lnTo>
                      <a:pt x="2359" y="1552"/>
                    </a:lnTo>
                    <a:lnTo>
                      <a:pt x="2471" y="1479"/>
                    </a:lnTo>
                  </a:path>
                </a:pathLst>
              </a:custGeom>
              <a:noFill/>
              <a:ln w="1651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31" name="Freeform 11">
                <a:extLst>
                  <a:ext uri="{FF2B5EF4-FFF2-40B4-BE49-F238E27FC236}">
                    <a16:creationId xmlns:a16="http://schemas.microsoft.com/office/drawing/2014/main" id="{BE1B42C9-48B7-44E3-9232-16A44B8FF667}"/>
                  </a:ext>
                </a:extLst>
              </p:cNvPr>
              <p:cNvSpPr>
                <a:spLocks/>
              </p:cNvSpPr>
              <p:nvPr userDrawn="1"/>
            </p:nvSpPr>
            <p:spPr bwMode="hidden">
              <a:xfrm>
                <a:off x="2366" y="1067"/>
                <a:ext cx="1399" cy="1349"/>
              </a:xfrm>
              <a:custGeom>
                <a:avLst/>
                <a:gdLst>
                  <a:gd name="T0" fmla="*/ 620 w 1399"/>
                  <a:gd name="T1" fmla="*/ 155 h 1349"/>
                  <a:gd name="T2" fmla="*/ 421 w 1399"/>
                  <a:gd name="T3" fmla="*/ 155 h 1349"/>
                  <a:gd name="T4" fmla="*/ 205 w 1399"/>
                  <a:gd name="T5" fmla="*/ 507 h 1349"/>
                  <a:gd name="T6" fmla="*/ 0 w 1399"/>
                  <a:gd name="T7" fmla="*/ 673 h 1349"/>
                  <a:gd name="T8" fmla="*/ 487 w 1399"/>
                  <a:gd name="T9" fmla="*/ 783 h 1349"/>
                  <a:gd name="T10" fmla="*/ 425 w 1399"/>
                  <a:gd name="T11" fmla="*/ 1009 h 1349"/>
                  <a:gd name="T12" fmla="*/ 617 w 1399"/>
                  <a:gd name="T13" fmla="*/ 1086 h 1349"/>
                  <a:gd name="T14" fmla="*/ 498 w 1399"/>
                  <a:gd name="T15" fmla="*/ 1349 h 1349"/>
                  <a:gd name="T16" fmla="*/ 961 w 1399"/>
                  <a:gd name="T17" fmla="*/ 1035 h 1349"/>
                  <a:gd name="T18" fmla="*/ 926 w 1399"/>
                  <a:gd name="T19" fmla="*/ 776 h 1349"/>
                  <a:gd name="T20" fmla="*/ 1181 w 1399"/>
                  <a:gd name="T21" fmla="*/ 749 h 1349"/>
                  <a:gd name="T22" fmla="*/ 1399 w 1399"/>
                  <a:gd name="T23" fmla="*/ 601 h 1349"/>
                  <a:gd name="T24" fmla="*/ 1315 w 1399"/>
                  <a:gd name="T25" fmla="*/ 416 h 1349"/>
                  <a:gd name="T26" fmla="*/ 1341 w 1399"/>
                  <a:gd name="T27" fmla="*/ 196 h 1349"/>
                  <a:gd name="T28" fmla="*/ 1171 w 1399"/>
                  <a:gd name="T29" fmla="*/ 164 h 1349"/>
                  <a:gd name="T30" fmla="*/ 928 w 1399"/>
                  <a:gd name="T31" fmla="*/ 0 h 1349"/>
                  <a:gd name="T32" fmla="*/ 620 w 1399"/>
                  <a:gd name="T33" fmla="*/ 155 h 1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99" h="1349">
                    <a:moveTo>
                      <a:pt x="620" y="155"/>
                    </a:moveTo>
                    <a:lnTo>
                      <a:pt x="421" y="155"/>
                    </a:lnTo>
                    <a:lnTo>
                      <a:pt x="205" y="507"/>
                    </a:lnTo>
                    <a:lnTo>
                      <a:pt x="0" y="673"/>
                    </a:lnTo>
                    <a:lnTo>
                      <a:pt x="487" y="783"/>
                    </a:lnTo>
                    <a:lnTo>
                      <a:pt x="425" y="1009"/>
                    </a:lnTo>
                    <a:lnTo>
                      <a:pt x="617" y="1086"/>
                    </a:lnTo>
                    <a:lnTo>
                      <a:pt x="498" y="1349"/>
                    </a:lnTo>
                    <a:lnTo>
                      <a:pt x="961" y="1035"/>
                    </a:lnTo>
                    <a:lnTo>
                      <a:pt x="926" y="776"/>
                    </a:lnTo>
                    <a:lnTo>
                      <a:pt x="1181" y="749"/>
                    </a:lnTo>
                    <a:lnTo>
                      <a:pt x="1399" y="601"/>
                    </a:lnTo>
                    <a:lnTo>
                      <a:pt x="1315" y="416"/>
                    </a:lnTo>
                    <a:lnTo>
                      <a:pt x="1341" y="196"/>
                    </a:lnTo>
                    <a:lnTo>
                      <a:pt x="1171" y="164"/>
                    </a:lnTo>
                    <a:lnTo>
                      <a:pt x="928" y="0"/>
                    </a:lnTo>
                    <a:lnTo>
                      <a:pt x="620" y="155"/>
                    </a:lnTo>
                    <a:close/>
                  </a:path>
                </a:pathLst>
              </a:custGeom>
              <a:noFill/>
              <a:ln w="1778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32" name="Freeform 12">
                <a:extLst>
                  <a:ext uri="{FF2B5EF4-FFF2-40B4-BE49-F238E27FC236}">
                    <a16:creationId xmlns:a16="http://schemas.microsoft.com/office/drawing/2014/main" id="{9679EF01-43F0-4F51-A12E-1F7B26924D97}"/>
                  </a:ext>
                </a:extLst>
              </p:cNvPr>
              <p:cNvSpPr>
                <a:spLocks/>
              </p:cNvSpPr>
              <p:nvPr userDrawn="1"/>
            </p:nvSpPr>
            <p:spPr bwMode="hidden">
              <a:xfrm>
                <a:off x="4275" y="2031"/>
                <a:ext cx="1256" cy="810"/>
              </a:xfrm>
              <a:custGeom>
                <a:avLst/>
                <a:gdLst>
                  <a:gd name="T0" fmla="*/ 719 w 1256"/>
                  <a:gd name="T1" fmla="*/ 183 h 810"/>
                  <a:gd name="T2" fmla="*/ 760 w 1256"/>
                  <a:gd name="T3" fmla="*/ 33 h 810"/>
                  <a:gd name="T4" fmla="*/ 884 w 1256"/>
                  <a:gd name="T5" fmla="*/ 0 h 810"/>
                  <a:gd name="T6" fmla="*/ 983 w 1256"/>
                  <a:gd name="T7" fmla="*/ 78 h 810"/>
                  <a:gd name="T8" fmla="*/ 1082 w 1256"/>
                  <a:gd name="T9" fmla="*/ 248 h 810"/>
                  <a:gd name="T10" fmla="*/ 1256 w 1256"/>
                  <a:gd name="T11" fmla="*/ 229 h 810"/>
                  <a:gd name="T12" fmla="*/ 1248 w 1256"/>
                  <a:gd name="T13" fmla="*/ 359 h 810"/>
                  <a:gd name="T14" fmla="*/ 1016 w 1256"/>
                  <a:gd name="T15" fmla="*/ 431 h 810"/>
                  <a:gd name="T16" fmla="*/ 879 w 1256"/>
                  <a:gd name="T17" fmla="*/ 417 h 810"/>
                  <a:gd name="T18" fmla="*/ 719 w 1256"/>
                  <a:gd name="T19" fmla="*/ 481 h 810"/>
                  <a:gd name="T20" fmla="*/ 591 w 1256"/>
                  <a:gd name="T21" fmla="*/ 633 h 810"/>
                  <a:gd name="T22" fmla="*/ 423 w 1256"/>
                  <a:gd name="T23" fmla="*/ 537 h 810"/>
                  <a:gd name="T24" fmla="*/ 256 w 1256"/>
                  <a:gd name="T25" fmla="*/ 810 h 810"/>
                  <a:gd name="T26" fmla="*/ 66 w 1256"/>
                  <a:gd name="T27" fmla="*/ 764 h 810"/>
                  <a:gd name="T28" fmla="*/ 0 w 1256"/>
                  <a:gd name="T29" fmla="*/ 601 h 810"/>
                  <a:gd name="T30" fmla="*/ 157 w 1256"/>
                  <a:gd name="T31" fmla="*/ 483 h 810"/>
                  <a:gd name="T32" fmla="*/ 248 w 1256"/>
                  <a:gd name="T33" fmla="*/ 281 h 810"/>
                  <a:gd name="T34" fmla="*/ 438 w 1256"/>
                  <a:gd name="T35" fmla="*/ 150 h 810"/>
                  <a:gd name="T36" fmla="*/ 719 w 1256"/>
                  <a:gd name="T37" fmla="*/ 189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6" h="810">
                    <a:moveTo>
                      <a:pt x="719" y="183"/>
                    </a:moveTo>
                    <a:lnTo>
                      <a:pt x="760" y="33"/>
                    </a:lnTo>
                    <a:lnTo>
                      <a:pt x="884" y="0"/>
                    </a:lnTo>
                    <a:lnTo>
                      <a:pt x="983" y="78"/>
                    </a:lnTo>
                    <a:lnTo>
                      <a:pt x="1082" y="248"/>
                    </a:lnTo>
                    <a:lnTo>
                      <a:pt x="1256" y="229"/>
                    </a:lnTo>
                    <a:lnTo>
                      <a:pt x="1248" y="359"/>
                    </a:lnTo>
                    <a:lnTo>
                      <a:pt x="1016" y="431"/>
                    </a:lnTo>
                    <a:lnTo>
                      <a:pt x="879" y="417"/>
                    </a:lnTo>
                    <a:lnTo>
                      <a:pt x="719" y="481"/>
                    </a:lnTo>
                    <a:lnTo>
                      <a:pt x="591" y="633"/>
                    </a:lnTo>
                    <a:lnTo>
                      <a:pt x="423" y="537"/>
                    </a:lnTo>
                    <a:lnTo>
                      <a:pt x="256" y="810"/>
                    </a:lnTo>
                    <a:lnTo>
                      <a:pt x="66" y="764"/>
                    </a:lnTo>
                    <a:lnTo>
                      <a:pt x="0" y="601"/>
                    </a:lnTo>
                    <a:lnTo>
                      <a:pt x="157" y="483"/>
                    </a:lnTo>
                    <a:lnTo>
                      <a:pt x="248" y="281"/>
                    </a:lnTo>
                    <a:lnTo>
                      <a:pt x="438" y="150"/>
                    </a:lnTo>
                    <a:lnTo>
                      <a:pt x="719" y="189"/>
                    </a:lnTo>
                  </a:path>
                </a:pathLst>
              </a:custGeom>
              <a:noFill/>
              <a:ln w="1778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33" name="Freeform 13">
                <a:extLst>
                  <a:ext uri="{FF2B5EF4-FFF2-40B4-BE49-F238E27FC236}">
                    <a16:creationId xmlns:a16="http://schemas.microsoft.com/office/drawing/2014/main" id="{2448F358-9E48-436B-ACA4-22FCC02019CF}"/>
                  </a:ext>
                </a:extLst>
              </p:cNvPr>
              <p:cNvSpPr>
                <a:spLocks/>
              </p:cNvSpPr>
              <p:nvPr userDrawn="1"/>
            </p:nvSpPr>
            <p:spPr bwMode="hidden">
              <a:xfrm>
                <a:off x="2914" y="3476"/>
                <a:ext cx="2848" cy="788"/>
              </a:xfrm>
              <a:custGeom>
                <a:avLst/>
                <a:gdLst>
                  <a:gd name="T0" fmla="*/ 2838 w 2848"/>
                  <a:gd name="T1" fmla="*/ 16 h 788"/>
                  <a:gd name="T2" fmla="*/ 2493 w 2848"/>
                  <a:gd name="T3" fmla="*/ 0 h 788"/>
                  <a:gd name="T4" fmla="*/ 2278 w 2848"/>
                  <a:gd name="T5" fmla="*/ 81 h 788"/>
                  <a:gd name="T6" fmla="*/ 1936 w 2848"/>
                  <a:gd name="T7" fmla="*/ 44 h 788"/>
                  <a:gd name="T8" fmla="*/ 1739 w 2848"/>
                  <a:gd name="T9" fmla="*/ 354 h 788"/>
                  <a:gd name="T10" fmla="*/ 1600 w 2848"/>
                  <a:gd name="T11" fmla="*/ 212 h 788"/>
                  <a:gd name="T12" fmla="*/ 1352 w 2848"/>
                  <a:gd name="T13" fmla="*/ 308 h 788"/>
                  <a:gd name="T14" fmla="*/ 1445 w 2848"/>
                  <a:gd name="T15" fmla="*/ 515 h 788"/>
                  <a:gd name="T16" fmla="*/ 1072 w 2848"/>
                  <a:gd name="T17" fmla="*/ 412 h 788"/>
                  <a:gd name="T18" fmla="*/ 888 w 2848"/>
                  <a:gd name="T19" fmla="*/ 540 h 788"/>
                  <a:gd name="T20" fmla="*/ 0 w 2848"/>
                  <a:gd name="T21" fmla="*/ 660 h 788"/>
                  <a:gd name="T22" fmla="*/ 288 w 2848"/>
                  <a:gd name="T23" fmla="*/ 788 h 788"/>
                  <a:gd name="T24" fmla="*/ 1040 w 2848"/>
                  <a:gd name="T25" fmla="*/ 676 h 788"/>
                  <a:gd name="T26" fmla="*/ 1272 w 2848"/>
                  <a:gd name="T27" fmla="*/ 748 h 788"/>
                  <a:gd name="T28" fmla="*/ 2096 w 2848"/>
                  <a:gd name="T29" fmla="*/ 691 h 788"/>
                  <a:gd name="T30" fmla="*/ 2320 w 2848"/>
                  <a:gd name="T31" fmla="*/ 748 h 788"/>
                  <a:gd name="T32" fmla="*/ 2456 w 2848"/>
                  <a:gd name="T33" fmla="*/ 596 h 788"/>
                  <a:gd name="T34" fmla="*/ 2712 w 2848"/>
                  <a:gd name="T35" fmla="*/ 716 h 788"/>
                  <a:gd name="T36" fmla="*/ 2716 w 2848"/>
                  <a:gd name="T37" fmla="*/ 339 h 788"/>
                  <a:gd name="T38" fmla="*/ 2848 w 2848"/>
                  <a:gd name="T39" fmla="*/ 258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48" h="788">
                    <a:moveTo>
                      <a:pt x="2838" y="16"/>
                    </a:moveTo>
                    <a:lnTo>
                      <a:pt x="2493" y="0"/>
                    </a:lnTo>
                    <a:lnTo>
                      <a:pt x="2278" y="81"/>
                    </a:lnTo>
                    <a:lnTo>
                      <a:pt x="1936" y="44"/>
                    </a:lnTo>
                    <a:lnTo>
                      <a:pt x="1739" y="354"/>
                    </a:lnTo>
                    <a:lnTo>
                      <a:pt x="1600" y="212"/>
                    </a:lnTo>
                    <a:lnTo>
                      <a:pt x="1352" y="308"/>
                    </a:lnTo>
                    <a:lnTo>
                      <a:pt x="1445" y="515"/>
                    </a:lnTo>
                    <a:lnTo>
                      <a:pt x="1072" y="412"/>
                    </a:lnTo>
                    <a:lnTo>
                      <a:pt x="888" y="540"/>
                    </a:lnTo>
                    <a:lnTo>
                      <a:pt x="0" y="660"/>
                    </a:lnTo>
                    <a:lnTo>
                      <a:pt x="288" y="788"/>
                    </a:lnTo>
                    <a:lnTo>
                      <a:pt x="1040" y="676"/>
                    </a:lnTo>
                    <a:lnTo>
                      <a:pt x="1272" y="748"/>
                    </a:lnTo>
                    <a:lnTo>
                      <a:pt x="2096" y="691"/>
                    </a:lnTo>
                    <a:lnTo>
                      <a:pt x="2320" y="748"/>
                    </a:lnTo>
                    <a:lnTo>
                      <a:pt x="2456" y="596"/>
                    </a:lnTo>
                    <a:lnTo>
                      <a:pt x="2712" y="716"/>
                    </a:lnTo>
                    <a:lnTo>
                      <a:pt x="2716" y="339"/>
                    </a:lnTo>
                    <a:lnTo>
                      <a:pt x="2848" y="258"/>
                    </a:lnTo>
                  </a:path>
                </a:pathLst>
              </a:custGeom>
              <a:noFill/>
              <a:ln w="1778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34" name="Freeform 14">
                <a:extLst>
                  <a:ext uri="{FF2B5EF4-FFF2-40B4-BE49-F238E27FC236}">
                    <a16:creationId xmlns:a16="http://schemas.microsoft.com/office/drawing/2014/main" id="{2C5FDA06-8309-4A03-8824-E6348D5C5C42}"/>
                  </a:ext>
                </a:extLst>
              </p:cNvPr>
              <p:cNvSpPr>
                <a:spLocks/>
              </p:cNvSpPr>
              <p:nvPr userDrawn="1"/>
            </p:nvSpPr>
            <p:spPr bwMode="hidden">
              <a:xfrm>
                <a:off x="5443" y="922"/>
                <a:ext cx="319" cy="854"/>
              </a:xfrm>
              <a:custGeom>
                <a:avLst/>
                <a:gdLst>
                  <a:gd name="T0" fmla="*/ 0 w 319"/>
                  <a:gd name="T1" fmla="*/ 0 h 854"/>
                  <a:gd name="T2" fmla="*/ 106 w 319"/>
                  <a:gd name="T3" fmla="*/ 313 h 854"/>
                  <a:gd name="T4" fmla="*/ 106 w 319"/>
                  <a:gd name="T5" fmla="*/ 634 h 854"/>
                  <a:gd name="T6" fmla="*/ 268 w 319"/>
                  <a:gd name="T7" fmla="*/ 854 h 854"/>
                  <a:gd name="T8" fmla="*/ 278 w 319"/>
                  <a:gd name="T9" fmla="*/ 577 h 854"/>
                  <a:gd name="T10" fmla="*/ 238 w 319"/>
                  <a:gd name="T11" fmla="*/ 400 h 854"/>
                  <a:gd name="T12" fmla="*/ 319 w 319"/>
                  <a:gd name="T13" fmla="*/ 240 h 854"/>
                </a:gdLst>
                <a:ahLst/>
                <a:cxnLst>
                  <a:cxn ang="0">
                    <a:pos x="T0" y="T1"/>
                  </a:cxn>
                  <a:cxn ang="0">
                    <a:pos x="T2" y="T3"/>
                  </a:cxn>
                  <a:cxn ang="0">
                    <a:pos x="T4" y="T5"/>
                  </a:cxn>
                  <a:cxn ang="0">
                    <a:pos x="T6" y="T7"/>
                  </a:cxn>
                  <a:cxn ang="0">
                    <a:pos x="T8" y="T9"/>
                  </a:cxn>
                  <a:cxn ang="0">
                    <a:pos x="T10" y="T11"/>
                  </a:cxn>
                  <a:cxn ang="0">
                    <a:pos x="T12" y="T13"/>
                  </a:cxn>
                </a:cxnLst>
                <a:rect l="0" t="0" r="r" b="b"/>
                <a:pathLst>
                  <a:path w="319" h="854">
                    <a:moveTo>
                      <a:pt x="0" y="0"/>
                    </a:moveTo>
                    <a:lnTo>
                      <a:pt x="106" y="313"/>
                    </a:lnTo>
                    <a:lnTo>
                      <a:pt x="106" y="634"/>
                    </a:lnTo>
                    <a:lnTo>
                      <a:pt x="268" y="854"/>
                    </a:lnTo>
                    <a:lnTo>
                      <a:pt x="278" y="577"/>
                    </a:lnTo>
                    <a:lnTo>
                      <a:pt x="238" y="400"/>
                    </a:lnTo>
                    <a:lnTo>
                      <a:pt x="319" y="240"/>
                    </a:lnTo>
                  </a:path>
                </a:pathLst>
              </a:custGeom>
              <a:noFill/>
              <a:ln w="1778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35" name="Freeform 15">
                <a:extLst>
                  <a:ext uri="{FF2B5EF4-FFF2-40B4-BE49-F238E27FC236}">
                    <a16:creationId xmlns:a16="http://schemas.microsoft.com/office/drawing/2014/main" id="{F53AE92A-B82E-41D4-8CF5-CAE31D182AD5}"/>
                  </a:ext>
                </a:extLst>
              </p:cNvPr>
              <p:cNvSpPr>
                <a:spLocks/>
              </p:cNvSpPr>
              <p:nvPr userDrawn="1"/>
            </p:nvSpPr>
            <p:spPr bwMode="hidden">
              <a:xfrm>
                <a:off x="4954" y="3568"/>
                <a:ext cx="646" cy="392"/>
              </a:xfrm>
              <a:custGeom>
                <a:avLst/>
                <a:gdLst>
                  <a:gd name="T0" fmla="*/ 504 w 646"/>
                  <a:gd name="T1" fmla="*/ 0 h 392"/>
                  <a:gd name="T2" fmla="*/ 320 w 646"/>
                  <a:gd name="T3" fmla="*/ 61 h 392"/>
                  <a:gd name="T4" fmla="*/ 238 w 646"/>
                  <a:gd name="T5" fmla="*/ 109 h 392"/>
                  <a:gd name="T6" fmla="*/ 144 w 646"/>
                  <a:gd name="T7" fmla="*/ 216 h 392"/>
                  <a:gd name="T8" fmla="*/ 0 w 646"/>
                  <a:gd name="T9" fmla="*/ 392 h 392"/>
                  <a:gd name="T10" fmla="*/ 360 w 646"/>
                  <a:gd name="T11" fmla="*/ 263 h 392"/>
                  <a:gd name="T12" fmla="*/ 432 w 646"/>
                  <a:gd name="T13" fmla="*/ 182 h 392"/>
                  <a:gd name="T14" fmla="*/ 646 w 646"/>
                  <a:gd name="T15" fmla="*/ 142 h 392"/>
                  <a:gd name="T16" fmla="*/ 504 w 646"/>
                  <a:gd name="T17"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392">
                    <a:moveTo>
                      <a:pt x="504" y="0"/>
                    </a:moveTo>
                    <a:lnTo>
                      <a:pt x="320" y="61"/>
                    </a:lnTo>
                    <a:lnTo>
                      <a:pt x="238" y="109"/>
                    </a:lnTo>
                    <a:lnTo>
                      <a:pt x="144" y="216"/>
                    </a:lnTo>
                    <a:lnTo>
                      <a:pt x="0" y="392"/>
                    </a:lnTo>
                    <a:lnTo>
                      <a:pt x="360" y="263"/>
                    </a:lnTo>
                    <a:lnTo>
                      <a:pt x="432" y="182"/>
                    </a:lnTo>
                    <a:lnTo>
                      <a:pt x="646" y="142"/>
                    </a:lnTo>
                    <a:lnTo>
                      <a:pt x="504" y="0"/>
                    </a:lnTo>
                    <a:close/>
                  </a:path>
                </a:pathLst>
              </a:custGeom>
              <a:noFill/>
              <a:ln w="1778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136" name="Freeform 16">
                <a:extLst>
                  <a:ext uri="{FF2B5EF4-FFF2-40B4-BE49-F238E27FC236}">
                    <a16:creationId xmlns:a16="http://schemas.microsoft.com/office/drawing/2014/main" id="{CF9B8560-EEB1-4670-B223-0544839C3559}"/>
                  </a:ext>
                </a:extLst>
              </p:cNvPr>
              <p:cNvSpPr>
                <a:spLocks/>
              </p:cNvSpPr>
              <p:nvPr userDrawn="1"/>
            </p:nvSpPr>
            <p:spPr bwMode="hidden">
              <a:xfrm>
                <a:off x="50" y="2400"/>
                <a:ext cx="2736" cy="1920"/>
              </a:xfrm>
              <a:custGeom>
                <a:avLst/>
                <a:gdLst>
                  <a:gd name="T0" fmla="*/ 0 w 2736"/>
                  <a:gd name="T1" fmla="*/ 0 h 1920"/>
                  <a:gd name="T2" fmla="*/ 96 w 2736"/>
                  <a:gd name="T3" fmla="*/ 336 h 1920"/>
                  <a:gd name="T4" fmla="*/ 384 w 2736"/>
                  <a:gd name="T5" fmla="*/ 384 h 1920"/>
                  <a:gd name="T6" fmla="*/ 576 w 2736"/>
                  <a:gd name="T7" fmla="*/ 720 h 1920"/>
                  <a:gd name="T8" fmla="*/ 528 w 2736"/>
                  <a:gd name="T9" fmla="*/ 960 h 1920"/>
                  <a:gd name="T10" fmla="*/ 672 w 2736"/>
                  <a:gd name="T11" fmla="*/ 1104 h 1920"/>
                  <a:gd name="T12" fmla="*/ 576 w 2736"/>
                  <a:gd name="T13" fmla="*/ 1392 h 1920"/>
                  <a:gd name="T14" fmla="*/ 624 w 2736"/>
                  <a:gd name="T15" fmla="*/ 1632 h 1920"/>
                  <a:gd name="T16" fmla="*/ 1488 w 2736"/>
                  <a:gd name="T17" fmla="*/ 1872 h 1920"/>
                  <a:gd name="T18" fmla="*/ 1680 w 2736"/>
                  <a:gd name="T19" fmla="*/ 1728 h 1920"/>
                  <a:gd name="T20" fmla="*/ 2208 w 2736"/>
                  <a:gd name="T21" fmla="*/ 1728 h 1920"/>
                  <a:gd name="T22" fmla="*/ 2304 w 2736"/>
                  <a:gd name="T23" fmla="*/ 1632 h 1920"/>
                  <a:gd name="T24" fmla="*/ 2736 w 2736"/>
                  <a:gd name="T25" fmla="*/ 1872 h 1920"/>
                  <a:gd name="T26" fmla="*/ 2640 w 2736"/>
                  <a:gd name="T27" fmla="*/ 1920 h 1920"/>
                  <a:gd name="T28" fmla="*/ 2304 w 2736"/>
                  <a:gd name="T29" fmla="*/ 1824 h 1920"/>
                  <a:gd name="T30" fmla="*/ 2160 w 2736"/>
                  <a:gd name="T31" fmla="*/ 1872 h 1920"/>
                  <a:gd name="T32" fmla="*/ 1632 w 2736"/>
                  <a:gd name="T33" fmla="*/ 1920 h 1920"/>
                  <a:gd name="T34" fmla="*/ 1440 w 2736"/>
                  <a:gd name="T35" fmla="*/ 1920 h 1920"/>
                  <a:gd name="T36" fmla="*/ 480 w 2736"/>
                  <a:gd name="T37" fmla="*/ 1824 h 1920"/>
                  <a:gd name="T38" fmla="*/ 192 w 2736"/>
                  <a:gd name="T39" fmla="*/ 1872 h 1920"/>
                  <a:gd name="T40" fmla="*/ 96 w 2736"/>
                  <a:gd name="T41" fmla="*/ 1680 h 1920"/>
                  <a:gd name="T42" fmla="*/ 288 w 2736"/>
                  <a:gd name="T43" fmla="*/ 1440 h 1920"/>
                  <a:gd name="T44" fmla="*/ 336 w 2736"/>
                  <a:gd name="T45" fmla="*/ 1104 h 1920"/>
                  <a:gd name="T46" fmla="*/ 144 w 2736"/>
                  <a:gd name="T47" fmla="*/ 864 h 1920"/>
                  <a:gd name="T48" fmla="*/ 240 w 2736"/>
                  <a:gd name="T49" fmla="*/ 624 h 1920"/>
                  <a:gd name="T50" fmla="*/ 48 w 2736"/>
                  <a:gd name="T51" fmla="*/ 528 h 1920"/>
                  <a:gd name="T52" fmla="*/ 0 w 2736"/>
                  <a:gd name="T53" fmla="*/ 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36" h="1920">
                    <a:moveTo>
                      <a:pt x="0" y="0"/>
                    </a:moveTo>
                    <a:lnTo>
                      <a:pt x="96" y="336"/>
                    </a:lnTo>
                    <a:lnTo>
                      <a:pt x="384" y="384"/>
                    </a:lnTo>
                    <a:lnTo>
                      <a:pt x="576" y="720"/>
                    </a:lnTo>
                    <a:lnTo>
                      <a:pt x="528" y="960"/>
                    </a:lnTo>
                    <a:lnTo>
                      <a:pt x="672" y="1104"/>
                    </a:lnTo>
                    <a:lnTo>
                      <a:pt x="576" y="1392"/>
                    </a:lnTo>
                    <a:lnTo>
                      <a:pt x="624" y="1632"/>
                    </a:lnTo>
                    <a:lnTo>
                      <a:pt x="1488" y="1872"/>
                    </a:lnTo>
                    <a:lnTo>
                      <a:pt x="1680" y="1728"/>
                    </a:lnTo>
                    <a:lnTo>
                      <a:pt x="2208" y="1728"/>
                    </a:lnTo>
                    <a:lnTo>
                      <a:pt x="2304" y="1632"/>
                    </a:lnTo>
                    <a:lnTo>
                      <a:pt x="2736" y="1872"/>
                    </a:lnTo>
                    <a:lnTo>
                      <a:pt x="2640" y="1920"/>
                    </a:lnTo>
                    <a:lnTo>
                      <a:pt x="2304" y="1824"/>
                    </a:lnTo>
                    <a:lnTo>
                      <a:pt x="2160" y="1872"/>
                    </a:lnTo>
                    <a:lnTo>
                      <a:pt x="1632" y="1920"/>
                    </a:lnTo>
                    <a:lnTo>
                      <a:pt x="1440" y="1920"/>
                    </a:lnTo>
                    <a:lnTo>
                      <a:pt x="480" y="1824"/>
                    </a:lnTo>
                    <a:lnTo>
                      <a:pt x="192" y="1872"/>
                    </a:lnTo>
                    <a:lnTo>
                      <a:pt x="96" y="1680"/>
                    </a:lnTo>
                    <a:lnTo>
                      <a:pt x="288" y="1440"/>
                    </a:lnTo>
                    <a:lnTo>
                      <a:pt x="336" y="1104"/>
                    </a:lnTo>
                    <a:lnTo>
                      <a:pt x="144" y="864"/>
                    </a:lnTo>
                    <a:lnTo>
                      <a:pt x="240" y="624"/>
                    </a:lnTo>
                    <a:lnTo>
                      <a:pt x="48" y="528"/>
                    </a:lnTo>
                    <a:lnTo>
                      <a:pt x="0" y="0"/>
                    </a:lnTo>
                    <a:close/>
                  </a:path>
                </a:pathLst>
              </a:custGeom>
              <a:noFill/>
              <a:ln w="9525" cap="flat" cmpd="sng">
                <a:solidFill>
                  <a:schemeClr val="bg2"/>
                </a:solidFill>
                <a:prstDash val="solid"/>
                <a:round/>
                <a:headEnd type="none" w="med" len="med"/>
                <a:tailEnd type="none" w="med" len="med"/>
              </a:ln>
              <a:effectLst/>
              <a:extLst>
                <a:ext uri="{909E8E84-426E-40DD-AFC4-6F175D3DCCD1}">
                  <a14:hiddenFill xmlns:a14="http://schemas.microsoft.com/office/drawing/2010/main">
                    <a:gradFill rotWithShape="0">
                      <a:gsLst>
                        <a:gs pos="0">
                          <a:schemeClr val="bg2"/>
                        </a:gs>
                        <a:gs pos="100000">
                          <a:schemeClr val="bg1"/>
                        </a:gs>
                      </a:gsLst>
                      <a:lin ang="18900000" scaled="1"/>
                    </a:gra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grpSp>
          <p:nvGrpSpPr>
            <p:cNvPr id="5137" name="Group 17">
              <a:extLst>
                <a:ext uri="{FF2B5EF4-FFF2-40B4-BE49-F238E27FC236}">
                  <a16:creationId xmlns:a16="http://schemas.microsoft.com/office/drawing/2014/main" id="{7640C235-05EC-47CA-9B2B-7C74CAA39880}"/>
                </a:ext>
              </a:extLst>
            </p:cNvPr>
            <p:cNvGrpSpPr>
              <a:grpSpLocks/>
            </p:cNvGrpSpPr>
            <p:nvPr userDrawn="1"/>
          </p:nvGrpSpPr>
          <p:grpSpPr bwMode="auto">
            <a:xfrm>
              <a:off x="0" y="2291"/>
              <a:ext cx="1385" cy="1702"/>
              <a:chOff x="0" y="2291"/>
              <a:chExt cx="1385" cy="1702"/>
            </a:xfrm>
          </p:grpSpPr>
          <p:sp>
            <p:nvSpPr>
              <p:cNvPr id="5138" name="Rectangle 18">
                <a:extLst>
                  <a:ext uri="{FF2B5EF4-FFF2-40B4-BE49-F238E27FC236}">
                    <a16:creationId xmlns:a16="http://schemas.microsoft.com/office/drawing/2014/main" id="{41A7A3F0-DEDD-4CE1-B637-EA4F6AB2B7F4}"/>
                  </a:ext>
                </a:extLst>
              </p:cNvPr>
              <p:cNvSpPr>
                <a:spLocks noChangeArrowheads="1"/>
              </p:cNvSpPr>
              <p:nvPr userDrawn="1"/>
            </p:nvSpPr>
            <p:spPr bwMode="ltGray">
              <a:xfrm rot="6798887">
                <a:off x="62" y="3883"/>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39" name="Rectangle 19">
                <a:extLst>
                  <a:ext uri="{FF2B5EF4-FFF2-40B4-BE49-F238E27FC236}">
                    <a16:creationId xmlns:a16="http://schemas.microsoft.com/office/drawing/2014/main" id="{8F4629EE-42DF-4CBF-B25F-93282205B27E}"/>
                  </a:ext>
                </a:extLst>
              </p:cNvPr>
              <p:cNvSpPr>
                <a:spLocks noChangeArrowheads="1"/>
              </p:cNvSpPr>
              <p:nvPr userDrawn="1"/>
            </p:nvSpPr>
            <p:spPr bwMode="ltGray">
              <a:xfrm rot="6798887">
                <a:off x="33" y="3880"/>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0" name="Rectangle 20">
                <a:extLst>
                  <a:ext uri="{FF2B5EF4-FFF2-40B4-BE49-F238E27FC236}">
                    <a16:creationId xmlns:a16="http://schemas.microsoft.com/office/drawing/2014/main" id="{8D59B2C3-FB6F-4845-A709-E3F8C325C9B8}"/>
                  </a:ext>
                </a:extLst>
              </p:cNvPr>
              <p:cNvSpPr>
                <a:spLocks noChangeArrowheads="1"/>
              </p:cNvSpPr>
              <p:nvPr userDrawn="1"/>
            </p:nvSpPr>
            <p:spPr bwMode="ltGray">
              <a:xfrm rot="6798887">
                <a:off x="6" y="3875"/>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1" name="Rectangle 21">
                <a:extLst>
                  <a:ext uri="{FF2B5EF4-FFF2-40B4-BE49-F238E27FC236}">
                    <a16:creationId xmlns:a16="http://schemas.microsoft.com/office/drawing/2014/main" id="{B8AFECD6-F41E-48E0-983F-1A044035CDFC}"/>
                  </a:ext>
                </a:extLst>
              </p:cNvPr>
              <p:cNvSpPr>
                <a:spLocks noChangeArrowheads="1"/>
              </p:cNvSpPr>
              <p:nvPr userDrawn="1"/>
            </p:nvSpPr>
            <p:spPr bwMode="ltGray">
              <a:xfrm rot="5999912">
                <a:off x="209" y="3884"/>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2" name="Rectangle 22">
                <a:extLst>
                  <a:ext uri="{FF2B5EF4-FFF2-40B4-BE49-F238E27FC236}">
                    <a16:creationId xmlns:a16="http://schemas.microsoft.com/office/drawing/2014/main" id="{5D796C84-2916-402D-BA11-3A008D8A92CF}"/>
                  </a:ext>
                </a:extLst>
              </p:cNvPr>
              <p:cNvSpPr>
                <a:spLocks noChangeArrowheads="1"/>
              </p:cNvSpPr>
              <p:nvPr userDrawn="1"/>
            </p:nvSpPr>
            <p:spPr bwMode="ltGray">
              <a:xfrm rot="5999912">
                <a:off x="182" y="3889"/>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3" name="Rectangle 23">
                <a:extLst>
                  <a:ext uri="{FF2B5EF4-FFF2-40B4-BE49-F238E27FC236}">
                    <a16:creationId xmlns:a16="http://schemas.microsoft.com/office/drawing/2014/main" id="{466743CE-0ABE-4B35-BF3D-8B69C99D0355}"/>
                  </a:ext>
                </a:extLst>
              </p:cNvPr>
              <p:cNvSpPr>
                <a:spLocks noChangeArrowheads="1"/>
              </p:cNvSpPr>
              <p:nvPr userDrawn="1"/>
            </p:nvSpPr>
            <p:spPr bwMode="ltGray">
              <a:xfrm rot="6250138">
                <a:off x="152" y="3888"/>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4" name="Rectangle 24">
                <a:extLst>
                  <a:ext uri="{FF2B5EF4-FFF2-40B4-BE49-F238E27FC236}">
                    <a16:creationId xmlns:a16="http://schemas.microsoft.com/office/drawing/2014/main" id="{9FAEBBE1-6449-46A0-BB76-3071437E48A7}"/>
                  </a:ext>
                </a:extLst>
              </p:cNvPr>
              <p:cNvSpPr>
                <a:spLocks noChangeArrowheads="1"/>
              </p:cNvSpPr>
              <p:nvPr userDrawn="1"/>
            </p:nvSpPr>
            <p:spPr bwMode="ltGray">
              <a:xfrm rot="6238076">
                <a:off x="123" y="3886"/>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5" name="Rectangle 25">
                <a:extLst>
                  <a:ext uri="{FF2B5EF4-FFF2-40B4-BE49-F238E27FC236}">
                    <a16:creationId xmlns:a16="http://schemas.microsoft.com/office/drawing/2014/main" id="{E59307D8-2504-4A72-9A51-A48292A7EAC2}"/>
                  </a:ext>
                </a:extLst>
              </p:cNvPr>
              <p:cNvSpPr>
                <a:spLocks noChangeArrowheads="1"/>
              </p:cNvSpPr>
              <p:nvPr userDrawn="1"/>
            </p:nvSpPr>
            <p:spPr bwMode="ltGray">
              <a:xfrm rot="5380717">
                <a:off x="363" y="3869"/>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6" name="Rectangle 26">
                <a:extLst>
                  <a:ext uri="{FF2B5EF4-FFF2-40B4-BE49-F238E27FC236}">
                    <a16:creationId xmlns:a16="http://schemas.microsoft.com/office/drawing/2014/main" id="{1B6377D5-CBC7-4F78-B417-08D2B8DBC5B5}"/>
                  </a:ext>
                </a:extLst>
              </p:cNvPr>
              <p:cNvSpPr>
                <a:spLocks noChangeArrowheads="1"/>
              </p:cNvSpPr>
              <p:nvPr userDrawn="1"/>
            </p:nvSpPr>
            <p:spPr bwMode="ltGray">
              <a:xfrm rot="5380717">
                <a:off x="332" y="3872"/>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7" name="Rectangle 27">
                <a:extLst>
                  <a:ext uri="{FF2B5EF4-FFF2-40B4-BE49-F238E27FC236}">
                    <a16:creationId xmlns:a16="http://schemas.microsoft.com/office/drawing/2014/main" id="{5221566D-67E4-4C07-A866-8B534CF7A6D9}"/>
                  </a:ext>
                </a:extLst>
              </p:cNvPr>
              <p:cNvSpPr>
                <a:spLocks noChangeArrowheads="1"/>
              </p:cNvSpPr>
              <p:nvPr userDrawn="1"/>
            </p:nvSpPr>
            <p:spPr bwMode="ltGray">
              <a:xfrm rot="5583200">
                <a:off x="302" y="3877"/>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8" name="Rectangle 28">
                <a:extLst>
                  <a:ext uri="{FF2B5EF4-FFF2-40B4-BE49-F238E27FC236}">
                    <a16:creationId xmlns:a16="http://schemas.microsoft.com/office/drawing/2014/main" id="{EC189F1B-E33A-4EF2-94B9-6E0256B781BA}"/>
                  </a:ext>
                </a:extLst>
              </p:cNvPr>
              <p:cNvSpPr>
                <a:spLocks noChangeArrowheads="1"/>
              </p:cNvSpPr>
              <p:nvPr userDrawn="1"/>
            </p:nvSpPr>
            <p:spPr bwMode="ltGray">
              <a:xfrm rot="5737625">
                <a:off x="270" y="3882"/>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9" name="Rectangle 29">
                <a:extLst>
                  <a:ext uri="{FF2B5EF4-FFF2-40B4-BE49-F238E27FC236}">
                    <a16:creationId xmlns:a16="http://schemas.microsoft.com/office/drawing/2014/main" id="{9F5C306B-3F2C-4A68-8C3E-ED57A3DC12D0}"/>
                  </a:ext>
                </a:extLst>
              </p:cNvPr>
              <p:cNvSpPr>
                <a:spLocks noChangeArrowheads="1"/>
              </p:cNvSpPr>
              <p:nvPr userDrawn="1"/>
            </p:nvSpPr>
            <p:spPr bwMode="ltGray">
              <a:xfrm rot="4715477">
                <a:off x="516" y="3829"/>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0" name="Rectangle 30">
                <a:extLst>
                  <a:ext uri="{FF2B5EF4-FFF2-40B4-BE49-F238E27FC236}">
                    <a16:creationId xmlns:a16="http://schemas.microsoft.com/office/drawing/2014/main" id="{69D37FE6-CBAE-47F8-91A0-AC8E6CDD5F8A}"/>
                  </a:ext>
                </a:extLst>
              </p:cNvPr>
              <p:cNvSpPr>
                <a:spLocks noChangeArrowheads="1"/>
              </p:cNvSpPr>
              <p:nvPr userDrawn="1"/>
            </p:nvSpPr>
            <p:spPr bwMode="ltGray">
              <a:xfrm rot="4924949">
                <a:off x="486" y="3834"/>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1" name="Rectangle 31">
                <a:extLst>
                  <a:ext uri="{FF2B5EF4-FFF2-40B4-BE49-F238E27FC236}">
                    <a16:creationId xmlns:a16="http://schemas.microsoft.com/office/drawing/2014/main" id="{F20C7876-8152-45B0-A91F-3A81FF027B11}"/>
                  </a:ext>
                </a:extLst>
              </p:cNvPr>
              <p:cNvSpPr>
                <a:spLocks noChangeArrowheads="1"/>
              </p:cNvSpPr>
              <p:nvPr userDrawn="1"/>
            </p:nvSpPr>
            <p:spPr bwMode="ltGray">
              <a:xfrm rot="4924949">
                <a:off x="456" y="3848"/>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2" name="Rectangle 32">
                <a:extLst>
                  <a:ext uri="{FF2B5EF4-FFF2-40B4-BE49-F238E27FC236}">
                    <a16:creationId xmlns:a16="http://schemas.microsoft.com/office/drawing/2014/main" id="{69FD6729-AE16-40EB-80D6-783FB2EC08C8}"/>
                  </a:ext>
                </a:extLst>
              </p:cNvPr>
              <p:cNvSpPr>
                <a:spLocks noChangeArrowheads="1"/>
              </p:cNvSpPr>
              <p:nvPr userDrawn="1"/>
            </p:nvSpPr>
            <p:spPr bwMode="ltGray">
              <a:xfrm rot="5041352">
                <a:off x="426" y="3851"/>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3" name="Rectangle 33">
                <a:extLst>
                  <a:ext uri="{FF2B5EF4-FFF2-40B4-BE49-F238E27FC236}">
                    <a16:creationId xmlns:a16="http://schemas.microsoft.com/office/drawing/2014/main" id="{F33CF713-BEAE-4631-9559-7703EE052C58}"/>
                  </a:ext>
                </a:extLst>
              </p:cNvPr>
              <p:cNvSpPr>
                <a:spLocks noChangeArrowheads="1"/>
              </p:cNvSpPr>
              <p:nvPr userDrawn="1"/>
            </p:nvSpPr>
            <p:spPr bwMode="ltGray">
              <a:xfrm rot="3816889">
                <a:off x="664" y="3762"/>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4" name="Rectangle 34">
                <a:extLst>
                  <a:ext uri="{FF2B5EF4-FFF2-40B4-BE49-F238E27FC236}">
                    <a16:creationId xmlns:a16="http://schemas.microsoft.com/office/drawing/2014/main" id="{39AB01E9-33A8-49C8-AA83-EC42276B3DA9}"/>
                  </a:ext>
                </a:extLst>
              </p:cNvPr>
              <p:cNvSpPr>
                <a:spLocks noChangeArrowheads="1"/>
              </p:cNvSpPr>
              <p:nvPr userDrawn="1"/>
            </p:nvSpPr>
            <p:spPr bwMode="ltGray">
              <a:xfrm rot="3816889">
                <a:off x="634" y="3780"/>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5" name="Rectangle 35">
                <a:extLst>
                  <a:ext uri="{FF2B5EF4-FFF2-40B4-BE49-F238E27FC236}">
                    <a16:creationId xmlns:a16="http://schemas.microsoft.com/office/drawing/2014/main" id="{7CC280A8-1EBB-4D16-AF4C-ADB583161883}"/>
                  </a:ext>
                </a:extLst>
              </p:cNvPr>
              <p:cNvSpPr>
                <a:spLocks noChangeArrowheads="1"/>
              </p:cNvSpPr>
              <p:nvPr userDrawn="1"/>
            </p:nvSpPr>
            <p:spPr bwMode="ltGray">
              <a:xfrm rot="4104184">
                <a:off x="605" y="3791"/>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6" name="Rectangle 36">
                <a:extLst>
                  <a:ext uri="{FF2B5EF4-FFF2-40B4-BE49-F238E27FC236}">
                    <a16:creationId xmlns:a16="http://schemas.microsoft.com/office/drawing/2014/main" id="{5B29633B-5483-47FF-9CD8-BF36D86B969D}"/>
                  </a:ext>
                </a:extLst>
              </p:cNvPr>
              <p:cNvSpPr>
                <a:spLocks noChangeArrowheads="1"/>
              </p:cNvSpPr>
              <p:nvPr userDrawn="1"/>
            </p:nvSpPr>
            <p:spPr bwMode="ltGray">
              <a:xfrm rot="4325343">
                <a:off x="575" y="3804"/>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7" name="Rectangle 37">
                <a:extLst>
                  <a:ext uri="{FF2B5EF4-FFF2-40B4-BE49-F238E27FC236}">
                    <a16:creationId xmlns:a16="http://schemas.microsoft.com/office/drawing/2014/main" id="{92645A5D-50FF-4965-AFB2-B353FA5D1DB7}"/>
                  </a:ext>
                </a:extLst>
              </p:cNvPr>
              <p:cNvSpPr>
                <a:spLocks noChangeArrowheads="1"/>
              </p:cNvSpPr>
              <p:nvPr userDrawn="1"/>
            </p:nvSpPr>
            <p:spPr bwMode="ltGray">
              <a:xfrm rot="3368036">
                <a:off x="799" y="3683"/>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8" name="Rectangle 38">
                <a:extLst>
                  <a:ext uri="{FF2B5EF4-FFF2-40B4-BE49-F238E27FC236}">
                    <a16:creationId xmlns:a16="http://schemas.microsoft.com/office/drawing/2014/main" id="{0DB18F2D-CF07-44CB-859D-0B74185CBDFA}"/>
                  </a:ext>
                </a:extLst>
              </p:cNvPr>
              <p:cNvSpPr>
                <a:spLocks noChangeArrowheads="1"/>
              </p:cNvSpPr>
              <p:nvPr userDrawn="1"/>
            </p:nvSpPr>
            <p:spPr bwMode="ltGray">
              <a:xfrm rot="3368036">
                <a:off x="772" y="3699"/>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9" name="Rectangle 39">
                <a:extLst>
                  <a:ext uri="{FF2B5EF4-FFF2-40B4-BE49-F238E27FC236}">
                    <a16:creationId xmlns:a16="http://schemas.microsoft.com/office/drawing/2014/main" id="{F8EDB20F-6301-4992-BD8C-E2CA830C1341}"/>
                  </a:ext>
                </a:extLst>
              </p:cNvPr>
              <p:cNvSpPr>
                <a:spLocks noChangeArrowheads="1"/>
              </p:cNvSpPr>
              <p:nvPr userDrawn="1"/>
            </p:nvSpPr>
            <p:spPr bwMode="ltGray">
              <a:xfrm rot="3368036">
                <a:off x="745" y="3717"/>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0" name="Rectangle 40">
                <a:extLst>
                  <a:ext uri="{FF2B5EF4-FFF2-40B4-BE49-F238E27FC236}">
                    <a16:creationId xmlns:a16="http://schemas.microsoft.com/office/drawing/2014/main" id="{10C75034-2FB4-4777-97EB-FE06755B7683}"/>
                  </a:ext>
                </a:extLst>
              </p:cNvPr>
              <p:cNvSpPr>
                <a:spLocks noChangeArrowheads="1"/>
              </p:cNvSpPr>
              <p:nvPr userDrawn="1"/>
            </p:nvSpPr>
            <p:spPr bwMode="ltGray">
              <a:xfrm rot="3816889">
                <a:off x="717" y="3734"/>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1" name="Rectangle 41">
                <a:extLst>
                  <a:ext uri="{FF2B5EF4-FFF2-40B4-BE49-F238E27FC236}">
                    <a16:creationId xmlns:a16="http://schemas.microsoft.com/office/drawing/2014/main" id="{1853F3FE-6144-4003-91B5-50BD20C0C346}"/>
                  </a:ext>
                </a:extLst>
              </p:cNvPr>
              <p:cNvSpPr>
                <a:spLocks noChangeArrowheads="1"/>
              </p:cNvSpPr>
              <p:nvPr userDrawn="1"/>
            </p:nvSpPr>
            <p:spPr bwMode="ltGray">
              <a:xfrm rot="2302266">
                <a:off x="923" y="3587"/>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2" name="Rectangle 42">
                <a:extLst>
                  <a:ext uri="{FF2B5EF4-FFF2-40B4-BE49-F238E27FC236}">
                    <a16:creationId xmlns:a16="http://schemas.microsoft.com/office/drawing/2014/main" id="{928565D2-869E-46F3-93AB-3FDB4CCF424A}"/>
                  </a:ext>
                </a:extLst>
              </p:cNvPr>
              <p:cNvSpPr>
                <a:spLocks noChangeArrowheads="1"/>
              </p:cNvSpPr>
              <p:nvPr userDrawn="1"/>
            </p:nvSpPr>
            <p:spPr bwMode="ltGray">
              <a:xfrm rot="2302266">
                <a:off x="899" y="3606"/>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3" name="Rectangle 43">
                <a:extLst>
                  <a:ext uri="{FF2B5EF4-FFF2-40B4-BE49-F238E27FC236}">
                    <a16:creationId xmlns:a16="http://schemas.microsoft.com/office/drawing/2014/main" id="{4113DA84-8F7B-4B2B-B255-6966A5CAAB6B}"/>
                  </a:ext>
                </a:extLst>
              </p:cNvPr>
              <p:cNvSpPr>
                <a:spLocks noChangeArrowheads="1"/>
              </p:cNvSpPr>
              <p:nvPr userDrawn="1"/>
            </p:nvSpPr>
            <p:spPr bwMode="ltGray">
              <a:xfrm rot="2707562">
                <a:off x="876" y="3626"/>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4" name="Rectangle 44">
                <a:extLst>
                  <a:ext uri="{FF2B5EF4-FFF2-40B4-BE49-F238E27FC236}">
                    <a16:creationId xmlns:a16="http://schemas.microsoft.com/office/drawing/2014/main" id="{48B778E5-288C-4E3F-991D-D3697F66A3CE}"/>
                  </a:ext>
                </a:extLst>
              </p:cNvPr>
              <p:cNvSpPr>
                <a:spLocks noChangeArrowheads="1"/>
              </p:cNvSpPr>
              <p:nvPr userDrawn="1"/>
            </p:nvSpPr>
            <p:spPr bwMode="ltGray">
              <a:xfrm rot="2707562">
                <a:off x="850" y="3644"/>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5" name="Rectangle 45">
                <a:extLst>
                  <a:ext uri="{FF2B5EF4-FFF2-40B4-BE49-F238E27FC236}">
                    <a16:creationId xmlns:a16="http://schemas.microsoft.com/office/drawing/2014/main" id="{B2E6ADEA-CED8-47FB-B58A-B29A3593415A}"/>
                  </a:ext>
                </a:extLst>
              </p:cNvPr>
              <p:cNvSpPr>
                <a:spLocks noChangeArrowheads="1"/>
              </p:cNvSpPr>
              <p:nvPr userDrawn="1"/>
            </p:nvSpPr>
            <p:spPr bwMode="ltGray">
              <a:xfrm rot="1525830">
                <a:off x="1027" y="3473"/>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6" name="Rectangle 46">
                <a:extLst>
                  <a:ext uri="{FF2B5EF4-FFF2-40B4-BE49-F238E27FC236}">
                    <a16:creationId xmlns:a16="http://schemas.microsoft.com/office/drawing/2014/main" id="{6D2204D6-C777-4F47-919B-8E9B71178624}"/>
                  </a:ext>
                </a:extLst>
              </p:cNvPr>
              <p:cNvSpPr>
                <a:spLocks noChangeArrowheads="1"/>
              </p:cNvSpPr>
              <p:nvPr userDrawn="1"/>
            </p:nvSpPr>
            <p:spPr bwMode="ltGray">
              <a:xfrm rot="1525830">
                <a:off x="1009" y="3497"/>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7" name="Rectangle 47">
                <a:extLst>
                  <a:ext uri="{FF2B5EF4-FFF2-40B4-BE49-F238E27FC236}">
                    <a16:creationId xmlns:a16="http://schemas.microsoft.com/office/drawing/2014/main" id="{42ECFB50-B6E4-473E-BA2D-46E4743F6C0E}"/>
                  </a:ext>
                </a:extLst>
              </p:cNvPr>
              <p:cNvSpPr>
                <a:spLocks noChangeArrowheads="1"/>
              </p:cNvSpPr>
              <p:nvPr userDrawn="1"/>
            </p:nvSpPr>
            <p:spPr bwMode="ltGray">
              <a:xfrm rot="1788117">
                <a:off x="990" y="3519"/>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8" name="Rectangle 48">
                <a:extLst>
                  <a:ext uri="{FF2B5EF4-FFF2-40B4-BE49-F238E27FC236}">
                    <a16:creationId xmlns:a16="http://schemas.microsoft.com/office/drawing/2014/main" id="{3414A4F8-1346-4BDC-8703-733A62CC98A7}"/>
                  </a:ext>
                </a:extLst>
              </p:cNvPr>
              <p:cNvSpPr>
                <a:spLocks noChangeArrowheads="1"/>
              </p:cNvSpPr>
              <p:nvPr userDrawn="1"/>
            </p:nvSpPr>
            <p:spPr bwMode="ltGray">
              <a:xfrm rot="1788117">
                <a:off x="969" y="3544"/>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69" name="Rectangle 49">
                <a:extLst>
                  <a:ext uri="{FF2B5EF4-FFF2-40B4-BE49-F238E27FC236}">
                    <a16:creationId xmlns:a16="http://schemas.microsoft.com/office/drawing/2014/main" id="{B05BAE15-1E68-4A3A-9959-CE777518FC51}"/>
                  </a:ext>
                </a:extLst>
              </p:cNvPr>
              <p:cNvSpPr>
                <a:spLocks noChangeArrowheads="1"/>
              </p:cNvSpPr>
              <p:nvPr userDrawn="1"/>
            </p:nvSpPr>
            <p:spPr bwMode="ltGray">
              <a:xfrm rot="841630">
                <a:off x="1113" y="3355"/>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70" name="Rectangle 50">
                <a:extLst>
                  <a:ext uri="{FF2B5EF4-FFF2-40B4-BE49-F238E27FC236}">
                    <a16:creationId xmlns:a16="http://schemas.microsoft.com/office/drawing/2014/main" id="{FE95FB23-0224-406A-B51E-F15CD9135326}"/>
                  </a:ext>
                </a:extLst>
              </p:cNvPr>
              <p:cNvSpPr>
                <a:spLocks noChangeArrowheads="1"/>
              </p:cNvSpPr>
              <p:nvPr userDrawn="1"/>
            </p:nvSpPr>
            <p:spPr bwMode="ltGray">
              <a:xfrm rot="841630">
                <a:off x="1100" y="3378"/>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71" name="Rectangle 51">
                <a:extLst>
                  <a:ext uri="{FF2B5EF4-FFF2-40B4-BE49-F238E27FC236}">
                    <a16:creationId xmlns:a16="http://schemas.microsoft.com/office/drawing/2014/main" id="{60D5B089-D4CA-43B8-860A-467578FD02A0}"/>
                  </a:ext>
                </a:extLst>
              </p:cNvPr>
              <p:cNvSpPr>
                <a:spLocks noChangeArrowheads="1"/>
              </p:cNvSpPr>
              <p:nvPr userDrawn="1"/>
            </p:nvSpPr>
            <p:spPr bwMode="ltGray">
              <a:xfrm rot="1308689">
                <a:off x="1086" y="3404"/>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72" name="Rectangle 52">
                <a:extLst>
                  <a:ext uri="{FF2B5EF4-FFF2-40B4-BE49-F238E27FC236}">
                    <a16:creationId xmlns:a16="http://schemas.microsoft.com/office/drawing/2014/main" id="{4CCF5B0F-48C6-48B3-BE2C-92FCA0189B2E}"/>
                  </a:ext>
                </a:extLst>
              </p:cNvPr>
              <p:cNvSpPr>
                <a:spLocks noChangeArrowheads="1"/>
              </p:cNvSpPr>
              <p:nvPr userDrawn="1"/>
            </p:nvSpPr>
            <p:spPr bwMode="ltGray">
              <a:xfrm rot="1308689">
                <a:off x="1064" y="3425"/>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73" name="Rectangle 53">
                <a:extLst>
                  <a:ext uri="{FF2B5EF4-FFF2-40B4-BE49-F238E27FC236}">
                    <a16:creationId xmlns:a16="http://schemas.microsoft.com/office/drawing/2014/main" id="{E5F8E3C7-8CE5-4599-BF7E-D34AD67F9AD5}"/>
                  </a:ext>
                </a:extLst>
              </p:cNvPr>
              <p:cNvSpPr>
                <a:spLocks noChangeArrowheads="1"/>
              </p:cNvSpPr>
              <p:nvPr userDrawn="1"/>
            </p:nvSpPr>
            <p:spPr bwMode="ltGray">
              <a:xfrm rot="469913">
                <a:off x="1172" y="3225"/>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74" name="Rectangle 54">
                <a:extLst>
                  <a:ext uri="{FF2B5EF4-FFF2-40B4-BE49-F238E27FC236}">
                    <a16:creationId xmlns:a16="http://schemas.microsoft.com/office/drawing/2014/main" id="{F889F9DA-452C-4762-965E-7748164CB4F5}"/>
                  </a:ext>
                </a:extLst>
              </p:cNvPr>
              <p:cNvSpPr>
                <a:spLocks noChangeArrowheads="1"/>
              </p:cNvSpPr>
              <p:nvPr userDrawn="1"/>
            </p:nvSpPr>
            <p:spPr bwMode="ltGray">
              <a:xfrm rot="559869">
                <a:off x="1162" y="3250"/>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75" name="Rectangle 55">
                <a:extLst>
                  <a:ext uri="{FF2B5EF4-FFF2-40B4-BE49-F238E27FC236}">
                    <a16:creationId xmlns:a16="http://schemas.microsoft.com/office/drawing/2014/main" id="{49CD90FE-64C0-4F92-83C3-4F4AF10BA3F3}"/>
                  </a:ext>
                </a:extLst>
              </p:cNvPr>
              <p:cNvSpPr>
                <a:spLocks noChangeArrowheads="1"/>
              </p:cNvSpPr>
              <p:nvPr userDrawn="1"/>
            </p:nvSpPr>
            <p:spPr bwMode="ltGray">
              <a:xfrm rot="734079">
                <a:off x="1154" y="3276"/>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76" name="Rectangle 56">
                <a:extLst>
                  <a:ext uri="{FF2B5EF4-FFF2-40B4-BE49-F238E27FC236}">
                    <a16:creationId xmlns:a16="http://schemas.microsoft.com/office/drawing/2014/main" id="{6051426C-7BF1-492E-9F76-98592383212D}"/>
                  </a:ext>
                </a:extLst>
              </p:cNvPr>
              <p:cNvSpPr>
                <a:spLocks noChangeArrowheads="1"/>
              </p:cNvSpPr>
              <p:nvPr userDrawn="1"/>
            </p:nvSpPr>
            <p:spPr bwMode="ltGray">
              <a:xfrm rot="734079">
                <a:off x="1141" y="3304"/>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77" name="Rectangle 57">
                <a:extLst>
                  <a:ext uri="{FF2B5EF4-FFF2-40B4-BE49-F238E27FC236}">
                    <a16:creationId xmlns:a16="http://schemas.microsoft.com/office/drawing/2014/main" id="{CE4B2AB5-C1E4-4AE8-8163-DE77EC999E82}"/>
                  </a:ext>
                </a:extLst>
              </p:cNvPr>
              <p:cNvSpPr>
                <a:spLocks noChangeArrowheads="1"/>
              </p:cNvSpPr>
              <p:nvPr userDrawn="1"/>
            </p:nvSpPr>
            <p:spPr bwMode="ltGray">
              <a:xfrm rot="-293905">
                <a:off x="1211" y="3096"/>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78" name="Rectangle 58">
                <a:extLst>
                  <a:ext uri="{FF2B5EF4-FFF2-40B4-BE49-F238E27FC236}">
                    <a16:creationId xmlns:a16="http://schemas.microsoft.com/office/drawing/2014/main" id="{6B3ECDBC-E890-4993-97BD-45500DFB64CB}"/>
                  </a:ext>
                </a:extLst>
              </p:cNvPr>
              <p:cNvSpPr>
                <a:spLocks noChangeArrowheads="1"/>
              </p:cNvSpPr>
              <p:nvPr userDrawn="1"/>
            </p:nvSpPr>
            <p:spPr bwMode="ltGray">
              <a:xfrm rot="-8">
                <a:off x="1201" y="3122"/>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79" name="Rectangle 59">
                <a:extLst>
                  <a:ext uri="{FF2B5EF4-FFF2-40B4-BE49-F238E27FC236}">
                    <a16:creationId xmlns:a16="http://schemas.microsoft.com/office/drawing/2014/main" id="{1A4B1DF2-5DD9-49A3-BBCF-99063E543B19}"/>
                  </a:ext>
                </a:extLst>
              </p:cNvPr>
              <p:cNvSpPr>
                <a:spLocks noChangeArrowheads="1"/>
              </p:cNvSpPr>
              <p:nvPr userDrawn="1"/>
            </p:nvSpPr>
            <p:spPr bwMode="ltGray">
              <a:xfrm rot="-8">
                <a:off x="1200" y="3147"/>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80" name="Rectangle 60">
                <a:extLst>
                  <a:ext uri="{FF2B5EF4-FFF2-40B4-BE49-F238E27FC236}">
                    <a16:creationId xmlns:a16="http://schemas.microsoft.com/office/drawing/2014/main" id="{F09E1B86-110C-44E4-88ED-4528E1D2A50E}"/>
                  </a:ext>
                </a:extLst>
              </p:cNvPr>
              <p:cNvSpPr>
                <a:spLocks noChangeArrowheads="1"/>
              </p:cNvSpPr>
              <p:nvPr userDrawn="1"/>
            </p:nvSpPr>
            <p:spPr bwMode="ltGray">
              <a:xfrm rot="214188">
                <a:off x="1189" y="3173"/>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81" name="Rectangle 61">
                <a:extLst>
                  <a:ext uri="{FF2B5EF4-FFF2-40B4-BE49-F238E27FC236}">
                    <a16:creationId xmlns:a16="http://schemas.microsoft.com/office/drawing/2014/main" id="{77C9C19C-E291-4385-B5EC-EDD8F2932DA0}"/>
                  </a:ext>
                </a:extLst>
              </p:cNvPr>
              <p:cNvSpPr>
                <a:spLocks noChangeArrowheads="1"/>
              </p:cNvSpPr>
              <p:nvPr userDrawn="1"/>
            </p:nvSpPr>
            <p:spPr bwMode="ltGray">
              <a:xfrm rot="-682388">
                <a:off x="1219" y="296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82" name="Rectangle 62">
                <a:extLst>
                  <a:ext uri="{FF2B5EF4-FFF2-40B4-BE49-F238E27FC236}">
                    <a16:creationId xmlns:a16="http://schemas.microsoft.com/office/drawing/2014/main" id="{477977AF-FD3D-43F2-98D9-F7E08A178A33}"/>
                  </a:ext>
                </a:extLst>
              </p:cNvPr>
              <p:cNvSpPr>
                <a:spLocks noChangeArrowheads="1"/>
              </p:cNvSpPr>
              <p:nvPr userDrawn="1"/>
            </p:nvSpPr>
            <p:spPr bwMode="ltGray">
              <a:xfrm rot="-480400">
                <a:off x="1220" y="2991"/>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83" name="Rectangle 63">
                <a:extLst>
                  <a:ext uri="{FF2B5EF4-FFF2-40B4-BE49-F238E27FC236}">
                    <a16:creationId xmlns:a16="http://schemas.microsoft.com/office/drawing/2014/main" id="{5FD1C633-ACA7-48D8-95E6-D2F09F012787}"/>
                  </a:ext>
                </a:extLst>
              </p:cNvPr>
              <p:cNvSpPr>
                <a:spLocks noChangeArrowheads="1"/>
              </p:cNvSpPr>
              <p:nvPr userDrawn="1"/>
            </p:nvSpPr>
            <p:spPr bwMode="ltGray">
              <a:xfrm rot="-480400">
                <a:off x="1220" y="301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84" name="Rectangle 64">
                <a:extLst>
                  <a:ext uri="{FF2B5EF4-FFF2-40B4-BE49-F238E27FC236}">
                    <a16:creationId xmlns:a16="http://schemas.microsoft.com/office/drawing/2014/main" id="{972995C2-F0D8-4E88-9D7B-3BF8503A2750}"/>
                  </a:ext>
                </a:extLst>
              </p:cNvPr>
              <p:cNvSpPr>
                <a:spLocks noChangeArrowheads="1"/>
              </p:cNvSpPr>
              <p:nvPr userDrawn="1"/>
            </p:nvSpPr>
            <p:spPr bwMode="ltGray">
              <a:xfrm rot="-270546">
                <a:off x="1219" y="3041"/>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85" name="Rectangle 65">
                <a:extLst>
                  <a:ext uri="{FF2B5EF4-FFF2-40B4-BE49-F238E27FC236}">
                    <a16:creationId xmlns:a16="http://schemas.microsoft.com/office/drawing/2014/main" id="{20B9B63F-8982-4E6A-AA7F-E24CFA7A21C6}"/>
                  </a:ext>
                </a:extLst>
              </p:cNvPr>
              <p:cNvSpPr>
                <a:spLocks noChangeArrowheads="1"/>
              </p:cNvSpPr>
              <p:nvPr userDrawn="1"/>
            </p:nvSpPr>
            <p:spPr bwMode="ltGray">
              <a:xfrm rot="-1132286">
                <a:off x="1207" y="2843"/>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86" name="Rectangle 66">
                <a:extLst>
                  <a:ext uri="{FF2B5EF4-FFF2-40B4-BE49-F238E27FC236}">
                    <a16:creationId xmlns:a16="http://schemas.microsoft.com/office/drawing/2014/main" id="{6AC232D0-FE20-448B-9D7F-7EB3E77BBB9F}"/>
                  </a:ext>
                </a:extLst>
              </p:cNvPr>
              <p:cNvSpPr>
                <a:spLocks noChangeArrowheads="1"/>
              </p:cNvSpPr>
              <p:nvPr userDrawn="1"/>
            </p:nvSpPr>
            <p:spPr bwMode="ltGray">
              <a:xfrm rot="-969272">
                <a:off x="1213" y="2864"/>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87" name="Rectangle 67">
                <a:extLst>
                  <a:ext uri="{FF2B5EF4-FFF2-40B4-BE49-F238E27FC236}">
                    <a16:creationId xmlns:a16="http://schemas.microsoft.com/office/drawing/2014/main" id="{B02EAAC5-6CB4-4390-83BB-EDBDC63986A7}"/>
                  </a:ext>
                </a:extLst>
              </p:cNvPr>
              <p:cNvSpPr>
                <a:spLocks noChangeArrowheads="1"/>
              </p:cNvSpPr>
              <p:nvPr userDrawn="1"/>
            </p:nvSpPr>
            <p:spPr bwMode="ltGray">
              <a:xfrm rot="-969272">
                <a:off x="1216" y="2888"/>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88" name="Rectangle 68">
                <a:extLst>
                  <a:ext uri="{FF2B5EF4-FFF2-40B4-BE49-F238E27FC236}">
                    <a16:creationId xmlns:a16="http://schemas.microsoft.com/office/drawing/2014/main" id="{176FAE63-E55E-481D-8892-F8BBBA85BEFD}"/>
                  </a:ext>
                </a:extLst>
              </p:cNvPr>
              <p:cNvSpPr>
                <a:spLocks noChangeArrowheads="1"/>
              </p:cNvSpPr>
              <p:nvPr userDrawn="1"/>
            </p:nvSpPr>
            <p:spPr bwMode="ltGray">
              <a:xfrm rot="-806259">
                <a:off x="1219" y="291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89" name="Rectangle 69">
                <a:extLst>
                  <a:ext uri="{FF2B5EF4-FFF2-40B4-BE49-F238E27FC236}">
                    <a16:creationId xmlns:a16="http://schemas.microsoft.com/office/drawing/2014/main" id="{44E0F746-DC01-404E-A4A8-2822C4C7EA8F}"/>
                  </a:ext>
                </a:extLst>
              </p:cNvPr>
              <p:cNvSpPr>
                <a:spLocks noChangeArrowheads="1"/>
              </p:cNvSpPr>
              <p:nvPr userDrawn="1"/>
            </p:nvSpPr>
            <p:spPr bwMode="ltGray">
              <a:xfrm rot="-1543941">
                <a:off x="1165" y="2727"/>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90" name="Rectangle 70">
                <a:extLst>
                  <a:ext uri="{FF2B5EF4-FFF2-40B4-BE49-F238E27FC236}">
                    <a16:creationId xmlns:a16="http://schemas.microsoft.com/office/drawing/2014/main" id="{B26EACD4-766A-4B49-806A-26BF5E6ECC7A}"/>
                  </a:ext>
                </a:extLst>
              </p:cNvPr>
              <p:cNvSpPr>
                <a:spLocks noChangeArrowheads="1"/>
              </p:cNvSpPr>
              <p:nvPr userDrawn="1"/>
            </p:nvSpPr>
            <p:spPr bwMode="ltGray">
              <a:xfrm rot="-1341953">
                <a:off x="1176" y="2752"/>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91" name="Rectangle 71">
                <a:extLst>
                  <a:ext uri="{FF2B5EF4-FFF2-40B4-BE49-F238E27FC236}">
                    <a16:creationId xmlns:a16="http://schemas.microsoft.com/office/drawing/2014/main" id="{71F15302-78AF-4BD1-96FE-347125562508}"/>
                  </a:ext>
                </a:extLst>
              </p:cNvPr>
              <p:cNvSpPr>
                <a:spLocks noChangeArrowheads="1"/>
              </p:cNvSpPr>
              <p:nvPr userDrawn="1"/>
            </p:nvSpPr>
            <p:spPr bwMode="ltGray">
              <a:xfrm rot="-1341953">
                <a:off x="1184" y="277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92" name="Rectangle 72">
                <a:extLst>
                  <a:ext uri="{FF2B5EF4-FFF2-40B4-BE49-F238E27FC236}">
                    <a16:creationId xmlns:a16="http://schemas.microsoft.com/office/drawing/2014/main" id="{7B09256F-B415-4466-9CAB-4EB7094CF692}"/>
                  </a:ext>
                </a:extLst>
              </p:cNvPr>
              <p:cNvSpPr>
                <a:spLocks noChangeArrowheads="1"/>
              </p:cNvSpPr>
              <p:nvPr userDrawn="1"/>
            </p:nvSpPr>
            <p:spPr bwMode="ltGray">
              <a:xfrm rot="-1341953">
                <a:off x="1194" y="279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93" name="Rectangle 73">
                <a:extLst>
                  <a:ext uri="{FF2B5EF4-FFF2-40B4-BE49-F238E27FC236}">
                    <a16:creationId xmlns:a16="http://schemas.microsoft.com/office/drawing/2014/main" id="{9191D7B7-D26C-4AE3-891D-39DF987B2C51}"/>
                  </a:ext>
                </a:extLst>
              </p:cNvPr>
              <p:cNvSpPr>
                <a:spLocks noChangeArrowheads="1"/>
              </p:cNvSpPr>
              <p:nvPr userDrawn="1"/>
            </p:nvSpPr>
            <p:spPr bwMode="ltGray">
              <a:xfrm rot="-1928746">
                <a:off x="1101" y="2628"/>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94" name="Rectangle 74">
                <a:extLst>
                  <a:ext uri="{FF2B5EF4-FFF2-40B4-BE49-F238E27FC236}">
                    <a16:creationId xmlns:a16="http://schemas.microsoft.com/office/drawing/2014/main" id="{AB458F08-1DEF-4011-91F1-DE42445CE84B}"/>
                  </a:ext>
                </a:extLst>
              </p:cNvPr>
              <p:cNvSpPr>
                <a:spLocks noChangeArrowheads="1"/>
              </p:cNvSpPr>
              <p:nvPr userDrawn="1"/>
            </p:nvSpPr>
            <p:spPr bwMode="ltGray">
              <a:xfrm rot="-1844175">
                <a:off x="1114" y="264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95" name="Rectangle 75">
                <a:extLst>
                  <a:ext uri="{FF2B5EF4-FFF2-40B4-BE49-F238E27FC236}">
                    <a16:creationId xmlns:a16="http://schemas.microsoft.com/office/drawing/2014/main" id="{F5C0E1F2-8E54-46EC-A6DA-DAA49CCB1203}"/>
                  </a:ext>
                </a:extLst>
              </p:cNvPr>
              <p:cNvSpPr>
                <a:spLocks noChangeArrowheads="1"/>
              </p:cNvSpPr>
              <p:nvPr userDrawn="1"/>
            </p:nvSpPr>
            <p:spPr bwMode="ltGray">
              <a:xfrm rot="-1752383">
                <a:off x="1129" y="2667"/>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96" name="Rectangle 76">
                <a:extLst>
                  <a:ext uri="{FF2B5EF4-FFF2-40B4-BE49-F238E27FC236}">
                    <a16:creationId xmlns:a16="http://schemas.microsoft.com/office/drawing/2014/main" id="{5F529A4C-6310-4D5A-B662-EF120C6308F9}"/>
                  </a:ext>
                </a:extLst>
              </p:cNvPr>
              <p:cNvSpPr>
                <a:spLocks noChangeArrowheads="1"/>
              </p:cNvSpPr>
              <p:nvPr userDrawn="1"/>
            </p:nvSpPr>
            <p:spPr bwMode="ltGray">
              <a:xfrm rot="-1752383">
                <a:off x="1142" y="2684"/>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97" name="Rectangle 77">
                <a:extLst>
                  <a:ext uri="{FF2B5EF4-FFF2-40B4-BE49-F238E27FC236}">
                    <a16:creationId xmlns:a16="http://schemas.microsoft.com/office/drawing/2014/main" id="{62DBD609-427D-4340-BAFB-D4928D5ADB01}"/>
                  </a:ext>
                </a:extLst>
              </p:cNvPr>
              <p:cNvSpPr>
                <a:spLocks noChangeArrowheads="1"/>
              </p:cNvSpPr>
              <p:nvPr userDrawn="1"/>
            </p:nvSpPr>
            <p:spPr bwMode="ltGray">
              <a:xfrm rot="-2466736">
                <a:off x="1014" y="2538"/>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98" name="Rectangle 78">
                <a:extLst>
                  <a:ext uri="{FF2B5EF4-FFF2-40B4-BE49-F238E27FC236}">
                    <a16:creationId xmlns:a16="http://schemas.microsoft.com/office/drawing/2014/main" id="{2A3158C3-546C-4A76-8E0B-94D8B5D00879}"/>
                  </a:ext>
                </a:extLst>
              </p:cNvPr>
              <p:cNvSpPr>
                <a:spLocks noChangeArrowheads="1"/>
              </p:cNvSpPr>
              <p:nvPr userDrawn="1"/>
            </p:nvSpPr>
            <p:spPr bwMode="ltGray">
              <a:xfrm rot="-2466736">
                <a:off x="1035" y="2557"/>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99" name="Rectangle 79">
                <a:extLst>
                  <a:ext uri="{FF2B5EF4-FFF2-40B4-BE49-F238E27FC236}">
                    <a16:creationId xmlns:a16="http://schemas.microsoft.com/office/drawing/2014/main" id="{F9D43E91-ED76-4E28-B799-323C3745438D}"/>
                  </a:ext>
                </a:extLst>
              </p:cNvPr>
              <p:cNvSpPr>
                <a:spLocks noChangeArrowheads="1"/>
              </p:cNvSpPr>
              <p:nvPr userDrawn="1"/>
            </p:nvSpPr>
            <p:spPr bwMode="ltGray">
              <a:xfrm rot="-2466736">
                <a:off x="1050" y="2574"/>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00" name="Rectangle 80">
                <a:extLst>
                  <a:ext uri="{FF2B5EF4-FFF2-40B4-BE49-F238E27FC236}">
                    <a16:creationId xmlns:a16="http://schemas.microsoft.com/office/drawing/2014/main" id="{BAA65BFA-3126-4352-9936-D5F5BEC4C35E}"/>
                  </a:ext>
                </a:extLst>
              </p:cNvPr>
              <p:cNvSpPr>
                <a:spLocks noChangeArrowheads="1"/>
              </p:cNvSpPr>
              <p:nvPr userDrawn="1"/>
            </p:nvSpPr>
            <p:spPr bwMode="ltGray">
              <a:xfrm rot="-2342866">
                <a:off x="1068" y="2590"/>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01" name="Freeform 81">
                <a:extLst>
                  <a:ext uri="{FF2B5EF4-FFF2-40B4-BE49-F238E27FC236}">
                    <a16:creationId xmlns:a16="http://schemas.microsoft.com/office/drawing/2014/main" id="{B9FF8D62-C4B5-44D2-B9B2-255A8C277CF2}"/>
                  </a:ext>
                </a:extLst>
              </p:cNvPr>
              <p:cNvSpPr>
                <a:spLocks/>
              </p:cNvSpPr>
              <p:nvPr userDrawn="1"/>
            </p:nvSpPr>
            <p:spPr bwMode="ltGray">
              <a:xfrm>
                <a:off x="486" y="2563"/>
                <a:ext cx="180" cy="151"/>
              </a:xfrm>
              <a:custGeom>
                <a:avLst/>
                <a:gdLst>
                  <a:gd name="T0" fmla="*/ 0 w 180"/>
                  <a:gd name="T1" fmla="*/ 144 h 151"/>
                  <a:gd name="T2" fmla="*/ 28 w 180"/>
                  <a:gd name="T3" fmla="*/ 147 h 151"/>
                  <a:gd name="T4" fmla="*/ 64 w 180"/>
                  <a:gd name="T5" fmla="*/ 46 h 151"/>
                  <a:gd name="T6" fmla="*/ 94 w 180"/>
                  <a:gd name="T7" fmla="*/ 151 h 151"/>
                  <a:gd name="T8" fmla="*/ 129 w 180"/>
                  <a:gd name="T9" fmla="*/ 151 h 151"/>
                  <a:gd name="T10" fmla="*/ 180 w 180"/>
                  <a:gd name="T11" fmla="*/ 9 h 151"/>
                  <a:gd name="T12" fmla="*/ 148 w 180"/>
                  <a:gd name="T13" fmla="*/ 10 h 151"/>
                  <a:gd name="T14" fmla="*/ 112 w 180"/>
                  <a:gd name="T15" fmla="*/ 112 h 151"/>
                  <a:gd name="T16" fmla="*/ 79 w 180"/>
                  <a:gd name="T17" fmla="*/ 0 h 151"/>
                  <a:gd name="T18" fmla="*/ 48 w 180"/>
                  <a:gd name="T19" fmla="*/ 0 h 151"/>
                  <a:gd name="T20" fmla="*/ 0 w 180"/>
                  <a:gd name="T21" fmla="*/ 14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151">
                    <a:moveTo>
                      <a:pt x="0" y="144"/>
                    </a:moveTo>
                    <a:lnTo>
                      <a:pt x="28" y="147"/>
                    </a:lnTo>
                    <a:lnTo>
                      <a:pt x="64" y="46"/>
                    </a:lnTo>
                    <a:lnTo>
                      <a:pt x="94" y="151"/>
                    </a:lnTo>
                    <a:lnTo>
                      <a:pt x="129" y="151"/>
                    </a:lnTo>
                    <a:lnTo>
                      <a:pt x="180" y="9"/>
                    </a:lnTo>
                    <a:lnTo>
                      <a:pt x="148" y="10"/>
                    </a:lnTo>
                    <a:lnTo>
                      <a:pt x="112" y="112"/>
                    </a:lnTo>
                    <a:lnTo>
                      <a:pt x="79" y="0"/>
                    </a:lnTo>
                    <a:lnTo>
                      <a:pt x="48" y="0"/>
                    </a:lnTo>
                    <a:lnTo>
                      <a:pt x="0" y="144"/>
                    </a:lnTo>
                    <a:close/>
                  </a:path>
                </a:pathLst>
              </a:custGeom>
              <a:solidFill>
                <a:schemeClr val="bg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02" name="Rectangle 82">
                <a:extLst>
                  <a:ext uri="{FF2B5EF4-FFF2-40B4-BE49-F238E27FC236}">
                    <a16:creationId xmlns:a16="http://schemas.microsoft.com/office/drawing/2014/main" id="{1E9EF1C5-9EB9-40B2-91E3-619949350FA9}"/>
                  </a:ext>
                </a:extLst>
              </p:cNvPr>
              <p:cNvSpPr>
                <a:spLocks noChangeArrowheads="1"/>
              </p:cNvSpPr>
              <p:nvPr userDrawn="1"/>
            </p:nvSpPr>
            <p:spPr bwMode="ltGray">
              <a:xfrm rot="6575641">
                <a:off x="-217" y="3138"/>
                <a:ext cx="122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03" name="Rectangle 83">
                <a:extLst>
                  <a:ext uri="{FF2B5EF4-FFF2-40B4-BE49-F238E27FC236}">
                    <a16:creationId xmlns:a16="http://schemas.microsoft.com/office/drawing/2014/main" id="{A0F7268E-BF32-4D01-B33D-831C9CC57A4C}"/>
                  </a:ext>
                </a:extLst>
              </p:cNvPr>
              <p:cNvSpPr>
                <a:spLocks noChangeArrowheads="1"/>
              </p:cNvSpPr>
              <p:nvPr userDrawn="1"/>
            </p:nvSpPr>
            <p:spPr bwMode="ltGray">
              <a:xfrm rot="238799">
                <a:off x="4" y="3146"/>
                <a:ext cx="103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04" name="Rectangle 84">
                <a:extLst>
                  <a:ext uri="{FF2B5EF4-FFF2-40B4-BE49-F238E27FC236}">
                    <a16:creationId xmlns:a16="http://schemas.microsoft.com/office/drawing/2014/main" id="{B7D739D5-16C1-4649-BC74-3E94B2D815C3}"/>
                  </a:ext>
                </a:extLst>
              </p:cNvPr>
              <p:cNvSpPr>
                <a:spLocks noChangeArrowheads="1"/>
              </p:cNvSpPr>
              <p:nvPr userDrawn="1"/>
            </p:nvSpPr>
            <p:spPr bwMode="ltGray">
              <a:xfrm rot="-2957028">
                <a:off x="907" y="2473"/>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05" name="Rectangle 85">
                <a:extLst>
                  <a:ext uri="{FF2B5EF4-FFF2-40B4-BE49-F238E27FC236}">
                    <a16:creationId xmlns:a16="http://schemas.microsoft.com/office/drawing/2014/main" id="{3F3BF805-7B43-497B-9BE2-6516524EDADE}"/>
                  </a:ext>
                </a:extLst>
              </p:cNvPr>
              <p:cNvSpPr>
                <a:spLocks noChangeArrowheads="1"/>
              </p:cNvSpPr>
              <p:nvPr userDrawn="1"/>
            </p:nvSpPr>
            <p:spPr bwMode="ltGray">
              <a:xfrm rot="-2957028">
                <a:off x="930" y="2486"/>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06" name="Rectangle 86">
                <a:extLst>
                  <a:ext uri="{FF2B5EF4-FFF2-40B4-BE49-F238E27FC236}">
                    <a16:creationId xmlns:a16="http://schemas.microsoft.com/office/drawing/2014/main" id="{D22FFB41-145D-4C36-8A43-D770DC86DCF6}"/>
                  </a:ext>
                </a:extLst>
              </p:cNvPr>
              <p:cNvSpPr>
                <a:spLocks noChangeArrowheads="1"/>
              </p:cNvSpPr>
              <p:nvPr userDrawn="1"/>
            </p:nvSpPr>
            <p:spPr bwMode="ltGray">
              <a:xfrm rot="-2957028">
                <a:off x="954" y="2497"/>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07" name="Rectangle 87">
                <a:extLst>
                  <a:ext uri="{FF2B5EF4-FFF2-40B4-BE49-F238E27FC236}">
                    <a16:creationId xmlns:a16="http://schemas.microsoft.com/office/drawing/2014/main" id="{0D34E1C8-535A-4ED1-B194-1D825285DFA2}"/>
                  </a:ext>
                </a:extLst>
              </p:cNvPr>
              <p:cNvSpPr>
                <a:spLocks noChangeArrowheads="1"/>
              </p:cNvSpPr>
              <p:nvPr userDrawn="1"/>
            </p:nvSpPr>
            <p:spPr bwMode="ltGray">
              <a:xfrm rot="-2661033">
                <a:off x="974" y="2509"/>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08" name="Rectangle 88">
                <a:extLst>
                  <a:ext uri="{FF2B5EF4-FFF2-40B4-BE49-F238E27FC236}">
                    <a16:creationId xmlns:a16="http://schemas.microsoft.com/office/drawing/2014/main" id="{933D35D1-D6A3-4599-A2A4-6F29060B7E24}"/>
                  </a:ext>
                </a:extLst>
              </p:cNvPr>
              <p:cNvSpPr>
                <a:spLocks noChangeArrowheads="1"/>
              </p:cNvSpPr>
              <p:nvPr userDrawn="1"/>
            </p:nvSpPr>
            <p:spPr bwMode="ltGray">
              <a:xfrm rot="-3638503">
                <a:off x="788" y="2426"/>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09" name="Rectangle 89">
                <a:extLst>
                  <a:ext uri="{FF2B5EF4-FFF2-40B4-BE49-F238E27FC236}">
                    <a16:creationId xmlns:a16="http://schemas.microsoft.com/office/drawing/2014/main" id="{A634785F-90A7-4EF5-9D87-80CD5F5C5E82}"/>
                  </a:ext>
                </a:extLst>
              </p:cNvPr>
              <p:cNvSpPr>
                <a:spLocks noChangeArrowheads="1"/>
              </p:cNvSpPr>
              <p:nvPr userDrawn="1"/>
            </p:nvSpPr>
            <p:spPr bwMode="ltGray">
              <a:xfrm rot="-3638503">
                <a:off x="815" y="2434"/>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10" name="Rectangle 90">
                <a:extLst>
                  <a:ext uri="{FF2B5EF4-FFF2-40B4-BE49-F238E27FC236}">
                    <a16:creationId xmlns:a16="http://schemas.microsoft.com/office/drawing/2014/main" id="{EA0A5B0B-BB16-4148-B240-88BF72AD1E24}"/>
                  </a:ext>
                </a:extLst>
              </p:cNvPr>
              <p:cNvSpPr>
                <a:spLocks noChangeArrowheads="1"/>
              </p:cNvSpPr>
              <p:nvPr userDrawn="1"/>
            </p:nvSpPr>
            <p:spPr bwMode="ltGray">
              <a:xfrm rot="-3514633">
                <a:off x="837" y="2441"/>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11" name="Rectangle 91">
                <a:extLst>
                  <a:ext uri="{FF2B5EF4-FFF2-40B4-BE49-F238E27FC236}">
                    <a16:creationId xmlns:a16="http://schemas.microsoft.com/office/drawing/2014/main" id="{C3E08E63-6A3B-4EF7-BE43-456CF44DE2D5}"/>
                  </a:ext>
                </a:extLst>
              </p:cNvPr>
              <p:cNvSpPr>
                <a:spLocks noChangeArrowheads="1"/>
              </p:cNvSpPr>
              <p:nvPr userDrawn="1"/>
            </p:nvSpPr>
            <p:spPr bwMode="ltGray">
              <a:xfrm rot="-3220799">
                <a:off x="862" y="2453"/>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12" name="Rectangle 92">
                <a:extLst>
                  <a:ext uri="{FF2B5EF4-FFF2-40B4-BE49-F238E27FC236}">
                    <a16:creationId xmlns:a16="http://schemas.microsoft.com/office/drawing/2014/main" id="{4BD3CB70-4B42-42E5-BBD5-7EDF19D5E4C4}"/>
                  </a:ext>
                </a:extLst>
              </p:cNvPr>
              <p:cNvSpPr>
                <a:spLocks noChangeArrowheads="1"/>
              </p:cNvSpPr>
              <p:nvPr userDrawn="1"/>
            </p:nvSpPr>
            <p:spPr bwMode="ltGray">
              <a:xfrm rot="-4338250">
                <a:off x="649" y="2396"/>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13" name="Rectangle 93">
                <a:extLst>
                  <a:ext uri="{FF2B5EF4-FFF2-40B4-BE49-F238E27FC236}">
                    <a16:creationId xmlns:a16="http://schemas.microsoft.com/office/drawing/2014/main" id="{B27508D5-B3C0-4124-8964-0BA8B3CAECE5}"/>
                  </a:ext>
                </a:extLst>
              </p:cNvPr>
              <p:cNvSpPr>
                <a:spLocks noChangeArrowheads="1"/>
              </p:cNvSpPr>
              <p:nvPr userDrawn="1"/>
            </p:nvSpPr>
            <p:spPr bwMode="ltGray">
              <a:xfrm rot="-4250359">
                <a:off x="677" y="2402"/>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14" name="Rectangle 94">
                <a:extLst>
                  <a:ext uri="{FF2B5EF4-FFF2-40B4-BE49-F238E27FC236}">
                    <a16:creationId xmlns:a16="http://schemas.microsoft.com/office/drawing/2014/main" id="{8406E699-B2D1-4C37-AA41-79C9E6FB9CAD}"/>
                  </a:ext>
                </a:extLst>
              </p:cNvPr>
              <p:cNvSpPr>
                <a:spLocks noChangeArrowheads="1"/>
              </p:cNvSpPr>
              <p:nvPr userDrawn="1"/>
            </p:nvSpPr>
            <p:spPr bwMode="ltGray">
              <a:xfrm rot="-4250359">
                <a:off x="707" y="2407"/>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15" name="Rectangle 95">
                <a:extLst>
                  <a:ext uri="{FF2B5EF4-FFF2-40B4-BE49-F238E27FC236}">
                    <a16:creationId xmlns:a16="http://schemas.microsoft.com/office/drawing/2014/main" id="{CFB06549-AB47-42C2-A10B-406E188B7988}"/>
                  </a:ext>
                </a:extLst>
              </p:cNvPr>
              <p:cNvSpPr>
                <a:spLocks noChangeArrowheads="1"/>
              </p:cNvSpPr>
              <p:nvPr userDrawn="1"/>
            </p:nvSpPr>
            <p:spPr bwMode="ltGray">
              <a:xfrm rot="-3989246">
                <a:off x="737" y="2411"/>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16" name="Rectangle 96">
                <a:extLst>
                  <a:ext uri="{FF2B5EF4-FFF2-40B4-BE49-F238E27FC236}">
                    <a16:creationId xmlns:a16="http://schemas.microsoft.com/office/drawing/2014/main" id="{83A39F7B-B581-4F43-BA42-07EBED7EF3CF}"/>
                  </a:ext>
                </a:extLst>
              </p:cNvPr>
              <p:cNvSpPr>
                <a:spLocks noChangeArrowheads="1"/>
              </p:cNvSpPr>
              <p:nvPr userDrawn="1"/>
            </p:nvSpPr>
            <p:spPr bwMode="ltGray">
              <a:xfrm rot="-4862215">
                <a:off x="503" y="2395"/>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17" name="Rectangle 97">
                <a:extLst>
                  <a:ext uri="{FF2B5EF4-FFF2-40B4-BE49-F238E27FC236}">
                    <a16:creationId xmlns:a16="http://schemas.microsoft.com/office/drawing/2014/main" id="{B0126FA6-E90C-478B-9DBC-FAA61AC52E68}"/>
                  </a:ext>
                </a:extLst>
              </p:cNvPr>
              <p:cNvSpPr>
                <a:spLocks noChangeArrowheads="1"/>
              </p:cNvSpPr>
              <p:nvPr userDrawn="1"/>
            </p:nvSpPr>
            <p:spPr bwMode="ltGray">
              <a:xfrm rot="-4673370">
                <a:off x="533" y="2393"/>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18" name="Rectangle 98">
                <a:extLst>
                  <a:ext uri="{FF2B5EF4-FFF2-40B4-BE49-F238E27FC236}">
                    <a16:creationId xmlns:a16="http://schemas.microsoft.com/office/drawing/2014/main" id="{EAF0298D-7367-4E8C-9CFE-95354D992BFD}"/>
                  </a:ext>
                </a:extLst>
              </p:cNvPr>
              <p:cNvSpPr>
                <a:spLocks noChangeArrowheads="1"/>
              </p:cNvSpPr>
              <p:nvPr userDrawn="1"/>
            </p:nvSpPr>
            <p:spPr bwMode="ltGray">
              <a:xfrm rot="-4646721">
                <a:off x="563" y="2390"/>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19" name="Rectangle 99">
                <a:extLst>
                  <a:ext uri="{FF2B5EF4-FFF2-40B4-BE49-F238E27FC236}">
                    <a16:creationId xmlns:a16="http://schemas.microsoft.com/office/drawing/2014/main" id="{BF9FA933-DFCC-40B4-B831-4DC3EF9B6C08}"/>
                  </a:ext>
                </a:extLst>
              </p:cNvPr>
              <p:cNvSpPr>
                <a:spLocks noChangeArrowheads="1"/>
              </p:cNvSpPr>
              <p:nvPr userDrawn="1"/>
            </p:nvSpPr>
            <p:spPr bwMode="ltGray">
              <a:xfrm rot="-4580623">
                <a:off x="594" y="2391"/>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0" name="Rectangle 100">
                <a:extLst>
                  <a:ext uri="{FF2B5EF4-FFF2-40B4-BE49-F238E27FC236}">
                    <a16:creationId xmlns:a16="http://schemas.microsoft.com/office/drawing/2014/main" id="{91769D3A-2DE1-4A36-9B7E-19A60B493A8F}"/>
                  </a:ext>
                </a:extLst>
              </p:cNvPr>
              <p:cNvSpPr>
                <a:spLocks noChangeArrowheads="1"/>
              </p:cNvSpPr>
              <p:nvPr userDrawn="1"/>
            </p:nvSpPr>
            <p:spPr bwMode="ltGray">
              <a:xfrm rot="-5195129">
                <a:off x="355" y="2414"/>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1" name="Rectangle 101">
                <a:extLst>
                  <a:ext uri="{FF2B5EF4-FFF2-40B4-BE49-F238E27FC236}">
                    <a16:creationId xmlns:a16="http://schemas.microsoft.com/office/drawing/2014/main" id="{40E2D9E7-9766-48EB-89CC-BDE2DC474020}"/>
                  </a:ext>
                </a:extLst>
              </p:cNvPr>
              <p:cNvSpPr>
                <a:spLocks noChangeArrowheads="1"/>
              </p:cNvSpPr>
              <p:nvPr userDrawn="1"/>
            </p:nvSpPr>
            <p:spPr bwMode="ltGray">
              <a:xfrm rot="-5360484">
                <a:off x="385" y="2409"/>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2" name="Rectangle 102">
                <a:extLst>
                  <a:ext uri="{FF2B5EF4-FFF2-40B4-BE49-F238E27FC236}">
                    <a16:creationId xmlns:a16="http://schemas.microsoft.com/office/drawing/2014/main" id="{0C3B426B-4168-4A36-9C48-262C2B047467}"/>
                  </a:ext>
                </a:extLst>
              </p:cNvPr>
              <p:cNvSpPr>
                <a:spLocks noChangeArrowheads="1"/>
              </p:cNvSpPr>
              <p:nvPr userDrawn="1"/>
            </p:nvSpPr>
            <p:spPr bwMode="ltGray">
              <a:xfrm rot="-5288939">
                <a:off x="418" y="2405"/>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3" name="Rectangle 103">
                <a:extLst>
                  <a:ext uri="{FF2B5EF4-FFF2-40B4-BE49-F238E27FC236}">
                    <a16:creationId xmlns:a16="http://schemas.microsoft.com/office/drawing/2014/main" id="{9A71AF18-EF0A-442F-8402-D3DACCEBFE4B}"/>
                  </a:ext>
                </a:extLst>
              </p:cNvPr>
              <p:cNvSpPr>
                <a:spLocks noChangeArrowheads="1"/>
              </p:cNvSpPr>
              <p:nvPr userDrawn="1"/>
            </p:nvSpPr>
            <p:spPr bwMode="ltGray">
              <a:xfrm rot="-5164854">
                <a:off x="449" y="2400"/>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 name="Rectangle 104">
                <a:extLst>
                  <a:ext uri="{FF2B5EF4-FFF2-40B4-BE49-F238E27FC236}">
                    <a16:creationId xmlns:a16="http://schemas.microsoft.com/office/drawing/2014/main" id="{0976B453-E585-4BF6-8826-FE55B5A69104}"/>
                  </a:ext>
                </a:extLst>
              </p:cNvPr>
              <p:cNvSpPr>
                <a:spLocks noChangeArrowheads="1"/>
              </p:cNvSpPr>
              <p:nvPr userDrawn="1"/>
            </p:nvSpPr>
            <p:spPr bwMode="ltGray">
              <a:xfrm rot="-6132163">
                <a:off x="206" y="2458"/>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5" name="Rectangle 105">
                <a:extLst>
                  <a:ext uri="{FF2B5EF4-FFF2-40B4-BE49-F238E27FC236}">
                    <a16:creationId xmlns:a16="http://schemas.microsoft.com/office/drawing/2014/main" id="{C0AC7023-26B2-4214-B3D3-F9719A6DB592}"/>
                  </a:ext>
                </a:extLst>
              </p:cNvPr>
              <p:cNvSpPr>
                <a:spLocks noChangeArrowheads="1"/>
              </p:cNvSpPr>
              <p:nvPr userDrawn="1"/>
            </p:nvSpPr>
            <p:spPr bwMode="ltGray">
              <a:xfrm rot="-6220433">
                <a:off x="237" y="2448"/>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6" name="Rectangle 106">
                <a:extLst>
                  <a:ext uri="{FF2B5EF4-FFF2-40B4-BE49-F238E27FC236}">
                    <a16:creationId xmlns:a16="http://schemas.microsoft.com/office/drawing/2014/main" id="{B757ACC3-9976-407C-A2DA-8D7778E8AB26}"/>
                  </a:ext>
                </a:extLst>
              </p:cNvPr>
              <p:cNvSpPr>
                <a:spLocks noChangeArrowheads="1"/>
              </p:cNvSpPr>
              <p:nvPr userDrawn="1"/>
            </p:nvSpPr>
            <p:spPr bwMode="ltGray">
              <a:xfrm rot="-6110943">
                <a:off x="266" y="2438"/>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7" name="Rectangle 107">
                <a:extLst>
                  <a:ext uri="{FF2B5EF4-FFF2-40B4-BE49-F238E27FC236}">
                    <a16:creationId xmlns:a16="http://schemas.microsoft.com/office/drawing/2014/main" id="{F6D2D09F-BBED-4874-8903-84F0C85A9F0C}"/>
                  </a:ext>
                </a:extLst>
              </p:cNvPr>
              <p:cNvSpPr>
                <a:spLocks noChangeArrowheads="1"/>
              </p:cNvSpPr>
              <p:nvPr userDrawn="1"/>
            </p:nvSpPr>
            <p:spPr bwMode="ltGray">
              <a:xfrm rot="-5919570">
                <a:off x="292" y="2427"/>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8" name="Rectangle 108">
                <a:extLst>
                  <a:ext uri="{FF2B5EF4-FFF2-40B4-BE49-F238E27FC236}">
                    <a16:creationId xmlns:a16="http://schemas.microsoft.com/office/drawing/2014/main" id="{F83E9B72-0058-4D03-B6D2-1EBC6C41F41D}"/>
                  </a:ext>
                </a:extLst>
              </p:cNvPr>
              <p:cNvSpPr>
                <a:spLocks noChangeArrowheads="1"/>
              </p:cNvSpPr>
              <p:nvPr userDrawn="1"/>
            </p:nvSpPr>
            <p:spPr bwMode="ltGray">
              <a:xfrm rot="-7376291">
                <a:off x="5" y="2549"/>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9" name="Rectangle 109">
                <a:extLst>
                  <a:ext uri="{FF2B5EF4-FFF2-40B4-BE49-F238E27FC236}">
                    <a16:creationId xmlns:a16="http://schemas.microsoft.com/office/drawing/2014/main" id="{AE80A31C-04ED-417B-93AC-E9E5C4BE1589}"/>
                  </a:ext>
                </a:extLst>
              </p:cNvPr>
              <p:cNvSpPr>
                <a:spLocks noChangeArrowheads="1"/>
              </p:cNvSpPr>
              <p:nvPr userDrawn="1"/>
            </p:nvSpPr>
            <p:spPr bwMode="ltGray">
              <a:xfrm rot="-7168347">
                <a:off x="64" y="2517"/>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30" name="Rectangle 110">
                <a:extLst>
                  <a:ext uri="{FF2B5EF4-FFF2-40B4-BE49-F238E27FC236}">
                    <a16:creationId xmlns:a16="http://schemas.microsoft.com/office/drawing/2014/main" id="{80820F14-5615-4140-ADD1-AB2989C25DDF}"/>
                  </a:ext>
                </a:extLst>
              </p:cNvPr>
              <p:cNvSpPr>
                <a:spLocks noChangeArrowheads="1"/>
              </p:cNvSpPr>
              <p:nvPr userDrawn="1"/>
            </p:nvSpPr>
            <p:spPr bwMode="ltGray">
              <a:xfrm rot="-6802416">
                <a:off x="92" y="2502"/>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31" name="Rectangle 111">
                <a:extLst>
                  <a:ext uri="{FF2B5EF4-FFF2-40B4-BE49-F238E27FC236}">
                    <a16:creationId xmlns:a16="http://schemas.microsoft.com/office/drawing/2014/main" id="{FB4465E6-75FD-490D-8049-81ADC70F5067}"/>
                  </a:ext>
                </a:extLst>
              </p:cNvPr>
              <p:cNvSpPr>
                <a:spLocks noChangeArrowheads="1"/>
              </p:cNvSpPr>
              <p:nvPr userDrawn="1"/>
            </p:nvSpPr>
            <p:spPr bwMode="ltGray">
              <a:xfrm rot="-6802416">
                <a:off x="119" y="2492"/>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32" name="Rectangle 112">
                <a:extLst>
                  <a:ext uri="{FF2B5EF4-FFF2-40B4-BE49-F238E27FC236}">
                    <a16:creationId xmlns:a16="http://schemas.microsoft.com/office/drawing/2014/main" id="{92268064-319E-444E-AC52-03E42C44884D}"/>
                  </a:ext>
                </a:extLst>
              </p:cNvPr>
              <p:cNvSpPr>
                <a:spLocks noChangeArrowheads="1"/>
              </p:cNvSpPr>
              <p:nvPr userDrawn="1"/>
            </p:nvSpPr>
            <p:spPr bwMode="ltGray">
              <a:xfrm rot="-6457704">
                <a:off x="150" y="2478"/>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33" name="Rectangle 113">
                <a:extLst>
                  <a:ext uri="{FF2B5EF4-FFF2-40B4-BE49-F238E27FC236}">
                    <a16:creationId xmlns:a16="http://schemas.microsoft.com/office/drawing/2014/main" id="{F90A3D35-C313-4DD2-BEEB-0040865A8EF8}"/>
                  </a:ext>
                </a:extLst>
              </p:cNvPr>
              <p:cNvSpPr>
                <a:spLocks noChangeArrowheads="1"/>
              </p:cNvSpPr>
              <p:nvPr userDrawn="1"/>
            </p:nvSpPr>
            <p:spPr bwMode="ltGray">
              <a:xfrm rot="-1876771">
                <a:off x="0" y="3363"/>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34" name="Rectangle 114">
                <a:extLst>
                  <a:ext uri="{FF2B5EF4-FFF2-40B4-BE49-F238E27FC236}">
                    <a16:creationId xmlns:a16="http://schemas.microsoft.com/office/drawing/2014/main" id="{B999EEDB-91E6-4D1F-8238-F74AE7FD82B5}"/>
                  </a:ext>
                </a:extLst>
              </p:cNvPr>
              <p:cNvSpPr>
                <a:spLocks noChangeArrowheads="1"/>
              </p:cNvSpPr>
              <p:nvPr userDrawn="1"/>
            </p:nvSpPr>
            <p:spPr bwMode="ltGray">
              <a:xfrm rot="3283992">
                <a:off x="511" y="3478"/>
                <a:ext cx="24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35" name="Rectangle 115">
                <a:extLst>
                  <a:ext uri="{FF2B5EF4-FFF2-40B4-BE49-F238E27FC236}">
                    <a16:creationId xmlns:a16="http://schemas.microsoft.com/office/drawing/2014/main" id="{3335E6D0-4988-4601-9DC5-CD44298CE18F}"/>
                  </a:ext>
                </a:extLst>
              </p:cNvPr>
              <p:cNvSpPr>
                <a:spLocks noChangeArrowheads="1"/>
              </p:cNvSpPr>
              <p:nvPr userDrawn="1"/>
            </p:nvSpPr>
            <p:spPr bwMode="ltGray">
              <a:xfrm rot="3283992">
                <a:off x="35" y="2798"/>
                <a:ext cx="24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36" name="Rectangle 116">
                <a:extLst>
                  <a:ext uri="{FF2B5EF4-FFF2-40B4-BE49-F238E27FC236}">
                    <a16:creationId xmlns:a16="http://schemas.microsoft.com/office/drawing/2014/main" id="{FCFF03AA-A696-4CCF-83AC-9783D4C17E33}"/>
                  </a:ext>
                </a:extLst>
              </p:cNvPr>
              <p:cNvSpPr>
                <a:spLocks noChangeArrowheads="1"/>
              </p:cNvSpPr>
              <p:nvPr userDrawn="1"/>
            </p:nvSpPr>
            <p:spPr bwMode="ltGray">
              <a:xfrm rot="-1876771">
                <a:off x="700" y="2851"/>
                <a:ext cx="31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37" name="Rectangle 117">
                <a:extLst>
                  <a:ext uri="{FF2B5EF4-FFF2-40B4-BE49-F238E27FC236}">
                    <a16:creationId xmlns:a16="http://schemas.microsoft.com/office/drawing/2014/main" id="{6145BF97-76DD-4DF4-A225-1D1A44308E70}"/>
                  </a:ext>
                </a:extLst>
              </p:cNvPr>
              <p:cNvSpPr>
                <a:spLocks noChangeArrowheads="1"/>
              </p:cNvSpPr>
              <p:nvPr userDrawn="1"/>
            </p:nvSpPr>
            <p:spPr bwMode="ltGray">
              <a:xfrm rot="5908516">
                <a:off x="200" y="3915"/>
                <a:ext cx="138"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38" name="Rectangle 118">
                <a:extLst>
                  <a:ext uri="{FF2B5EF4-FFF2-40B4-BE49-F238E27FC236}">
                    <a16:creationId xmlns:a16="http://schemas.microsoft.com/office/drawing/2014/main" id="{DD861345-AB8D-4EFE-BB36-9F47FAAF2779}"/>
                  </a:ext>
                </a:extLst>
              </p:cNvPr>
              <p:cNvSpPr>
                <a:spLocks noChangeArrowheads="1"/>
              </p:cNvSpPr>
              <p:nvPr userDrawn="1"/>
            </p:nvSpPr>
            <p:spPr bwMode="ltGray">
              <a:xfrm rot="6683973">
                <a:off x="45" y="3915"/>
                <a:ext cx="144"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39" name="Rectangle 119">
                <a:extLst>
                  <a:ext uri="{FF2B5EF4-FFF2-40B4-BE49-F238E27FC236}">
                    <a16:creationId xmlns:a16="http://schemas.microsoft.com/office/drawing/2014/main" id="{55360F5E-5B5A-400D-935C-87BF99C1466E}"/>
                  </a:ext>
                </a:extLst>
              </p:cNvPr>
              <p:cNvSpPr>
                <a:spLocks noChangeArrowheads="1"/>
              </p:cNvSpPr>
              <p:nvPr userDrawn="1"/>
            </p:nvSpPr>
            <p:spPr bwMode="ltGray">
              <a:xfrm rot="5245609">
                <a:off x="361" y="3893"/>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40" name="Rectangle 120">
                <a:extLst>
                  <a:ext uri="{FF2B5EF4-FFF2-40B4-BE49-F238E27FC236}">
                    <a16:creationId xmlns:a16="http://schemas.microsoft.com/office/drawing/2014/main" id="{F76125CF-816C-4EF3-BF82-8E85429494D1}"/>
                  </a:ext>
                </a:extLst>
              </p:cNvPr>
              <p:cNvSpPr>
                <a:spLocks noChangeArrowheads="1"/>
              </p:cNvSpPr>
              <p:nvPr userDrawn="1"/>
            </p:nvSpPr>
            <p:spPr bwMode="ltGray">
              <a:xfrm rot="4500520">
                <a:off x="522" y="3847"/>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41" name="Rectangle 121">
                <a:extLst>
                  <a:ext uri="{FF2B5EF4-FFF2-40B4-BE49-F238E27FC236}">
                    <a16:creationId xmlns:a16="http://schemas.microsoft.com/office/drawing/2014/main" id="{47ACA27C-61DF-4445-A632-EF22EAFE1711}"/>
                  </a:ext>
                </a:extLst>
              </p:cNvPr>
              <p:cNvSpPr>
                <a:spLocks noChangeArrowheads="1"/>
              </p:cNvSpPr>
              <p:nvPr userDrawn="1"/>
            </p:nvSpPr>
            <p:spPr bwMode="ltGray">
              <a:xfrm rot="3805227">
                <a:off x="670" y="3778"/>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42" name="Rectangle 122">
                <a:extLst>
                  <a:ext uri="{FF2B5EF4-FFF2-40B4-BE49-F238E27FC236}">
                    <a16:creationId xmlns:a16="http://schemas.microsoft.com/office/drawing/2014/main" id="{D341B3F0-C5CE-4DA3-A1A9-24A22FE2FE01}"/>
                  </a:ext>
                </a:extLst>
              </p:cNvPr>
              <p:cNvSpPr>
                <a:spLocks noChangeArrowheads="1"/>
              </p:cNvSpPr>
              <p:nvPr userDrawn="1"/>
            </p:nvSpPr>
            <p:spPr bwMode="ltGray">
              <a:xfrm rot="3060138">
                <a:off x="813" y="3688"/>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43" name="Rectangle 123">
                <a:extLst>
                  <a:ext uri="{FF2B5EF4-FFF2-40B4-BE49-F238E27FC236}">
                    <a16:creationId xmlns:a16="http://schemas.microsoft.com/office/drawing/2014/main" id="{1D631EB8-E569-4DC1-888A-2A6C22CC7162}"/>
                  </a:ext>
                </a:extLst>
              </p:cNvPr>
              <p:cNvSpPr>
                <a:spLocks noChangeArrowheads="1"/>
              </p:cNvSpPr>
              <p:nvPr userDrawn="1"/>
            </p:nvSpPr>
            <p:spPr bwMode="ltGray">
              <a:xfrm rot="2090281">
                <a:off x="938" y="3582"/>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44" name="Rectangle 124">
                <a:extLst>
                  <a:ext uri="{FF2B5EF4-FFF2-40B4-BE49-F238E27FC236}">
                    <a16:creationId xmlns:a16="http://schemas.microsoft.com/office/drawing/2014/main" id="{49B1572D-D382-4133-8A4B-28D6164586E5}"/>
                  </a:ext>
                </a:extLst>
              </p:cNvPr>
              <p:cNvSpPr>
                <a:spLocks noChangeArrowheads="1"/>
              </p:cNvSpPr>
              <p:nvPr userDrawn="1"/>
            </p:nvSpPr>
            <p:spPr bwMode="ltGray">
              <a:xfrm rot="-7168347">
                <a:off x="-18" y="2506"/>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45" name="Rectangle 125">
                <a:extLst>
                  <a:ext uri="{FF2B5EF4-FFF2-40B4-BE49-F238E27FC236}">
                    <a16:creationId xmlns:a16="http://schemas.microsoft.com/office/drawing/2014/main" id="{DCCFC408-DF5C-4C2B-8ED2-F18D21644EA7}"/>
                  </a:ext>
                </a:extLst>
              </p:cNvPr>
              <p:cNvSpPr>
                <a:spLocks noChangeArrowheads="1"/>
              </p:cNvSpPr>
              <p:nvPr userDrawn="1"/>
            </p:nvSpPr>
            <p:spPr bwMode="ltGray">
              <a:xfrm rot="-6406501">
                <a:off x="136" y="2433"/>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46" name="Rectangle 126">
                <a:extLst>
                  <a:ext uri="{FF2B5EF4-FFF2-40B4-BE49-F238E27FC236}">
                    <a16:creationId xmlns:a16="http://schemas.microsoft.com/office/drawing/2014/main" id="{EC1E88BF-6253-4893-886E-090D9AA3E38E}"/>
                  </a:ext>
                </a:extLst>
              </p:cNvPr>
              <p:cNvSpPr>
                <a:spLocks noChangeArrowheads="1"/>
              </p:cNvSpPr>
              <p:nvPr userDrawn="1"/>
            </p:nvSpPr>
            <p:spPr bwMode="ltGray">
              <a:xfrm rot="-4970620">
                <a:off x="447" y="2364"/>
                <a:ext cx="138"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47" name="Rectangle 127">
                <a:extLst>
                  <a:ext uri="{FF2B5EF4-FFF2-40B4-BE49-F238E27FC236}">
                    <a16:creationId xmlns:a16="http://schemas.microsoft.com/office/drawing/2014/main" id="{6D4C6BBF-4E6D-4CF3-86BF-6EBB7BB180EF}"/>
                  </a:ext>
                </a:extLst>
              </p:cNvPr>
              <p:cNvSpPr>
                <a:spLocks noChangeArrowheads="1"/>
              </p:cNvSpPr>
              <p:nvPr userDrawn="1"/>
            </p:nvSpPr>
            <p:spPr bwMode="ltGray">
              <a:xfrm rot="-4298502">
                <a:off x="597" y="2360"/>
                <a:ext cx="150"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48" name="Rectangle 128">
                <a:extLst>
                  <a:ext uri="{FF2B5EF4-FFF2-40B4-BE49-F238E27FC236}">
                    <a16:creationId xmlns:a16="http://schemas.microsoft.com/office/drawing/2014/main" id="{5071C3FE-26ED-4335-B43C-55AE8B680754}"/>
                  </a:ext>
                </a:extLst>
              </p:cNvPr>
              <p:cNvSpPr>
                <a:spLocks noChangeArrowheads="1"/>
              </p:cNvSpPr>
              <p:nvPr userDrawn="1"/>
            </p:nvSpPr>
            <p:spPr bwMode="ltGray">
              <a:xfrm rot="-3676305">
                <a:off x="739" y="2386"/>
                <a:ext cx="15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49" name="Rectangle 129">
                <a:extLst>
                  <a:ext uri="{FF2B5EF4-FFF2-40B4-BE49-F238E27FC236}">
                    <a16:creationId xmlns:a16="http://schemas.microsoft.com/office/drawing/2014/main" id="{26151865-F3F6-4989-BF89-8FAA52B70652}"/>
                  </a:ext>
                </a:extLst>
              </p:cNvPr>
              <p:cNvSpPr>
                <a:spLocks noChangeArrowheads="1"/>
              </p:cNvSpPr>
              <p:nvPr userDrawn="1"/>
            </p:nvSpPr>
            <p:spPr bwMode="ltGray">
              <a:xfrm rot="-3188616">
                <a:off x="869" y="2430"/>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50" name="Rectangle 130">
                <a:extLst>
                  <a:ext uri="{FF2B5EF4-FFF2-40B4-BE49-F238E27FC236}">
                    <a16:creationId xmlns:a16="http://schemas.microsoft.com/office/drawing/2014/main" id="{8A49A3FD-BAEB-4976-B575-C94DAD311D90}"/>
                  </a:ext>
                </a:extLst>
              </p:cNvPr>
              <p:cNvSpPr>
                <a:spLocks noChangeArrowheads="1"/>
              </p:cNvSpPr>
              <p:nvPr userDrawn="1"/>
            </p:nvSpPr>
            <p:spPr bwMode="ltGray">
              <a:xfrm rot="-2610246">
                <a:off x="984" y="2497"/>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51" name="Rectangle 131">
                <a:extLst>
                  <a:ext uri="{FF2B5EF4-FFF2-40B4-BE49-F238E27FC236}">
                    <a16:creationId xmlns:a16="http://schemas.microsoft.com/office/drawing/2014/main" id="{3E192CCA-45ED-45B8-836E-792BB57CC10F}"/>
                  </a:ext>
                </a:extLst>
              </p:cNvPr>
              <p:cNvSpPr>
                <a:spLocks noChangeArrowheads="1"/>
              </p:cNvSpPr>
              <p:nvPr userDrawn="1"/>
            </p:nvSpPr>
            <p:spPr bwMode="ltGray">
              <a:xfrm rot="-2190008">
                <a:off x="1075" y="2585"/>
                <a:ext cx="17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52" name="Rectangle 132">
                <a:extLst>
                  <a:ext uri="{FF2B5EF4-FFF2-40B4-BE49-F238E27FC236}">
                    <a16:creationId xmlns:a16="http://schemas.microsoft.com/office/drawing/2014/main" id="{8603F005-82CF-4AD7-835C-E20210948CCF}"/>
                  </a:ext>
                </a:extLst>
              </p:cNvPr>
              <p:cNvSpPr>
                <a:spLocks noChangeArrowheads="1"/>
              </p:cNvSpPr>
              <p:nvPr userDrawn="1"/>
            </p:nvSpPr>
            <p:spPr bwMode="ltGray">
              <a:xfrm rot="-1728558">
                <a:off x="1147" y="2688"/>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53" name="Rectangle 133">
                <a:extLst>
                  <a:ext uri="{FF2B5EF4-FFF2-40B4-BE49-F238E27FC236}">
                    <a16:creationId xmlns:a16="http://schemas.microsoft.com/office/drawing/2014/main" id="{7CFA5BD4-3C3F-4120-B7C4-BC9B07725108}"/>
                  </a:ext>
                </a:extLst>
              </p:cNvPr>
              <p:cNvSpPr>
                <a:spLocks noChangeArrowheads="1"/>
              </p:cNvSpPr>
              <p:nvPr userDrawn="1"/>
            </p:nvSpPr>
            <p:spPr bwMode="ltGray">
              <a:xfrm rot="-1172118">
                <a:off x="1198" y="2805"/>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54" name="Rectangle 134">
                <a:extLst>
                  <a:ext uri="{FF2B5EF4-FFF2-40B4-BE49-F238E27FC236}">
                    <a16:creationId xmlns:a16="http://schemas.microsoft.com/office/drawing/2014/main" id="{7B59A0E4-51FB-43BB-BA74-1554E842A0BE}"/>
                  </a:ext>
                </a:extLst>
              </p:cNvPr>
              <p:cNvSpPr>
                <a:spLocks noChangeArrowheads="1"/>
              </p:cNvSpPr>
              <p:nvPr userDrawn="1"/>
            </p:nvSpPr>
            <p:spPr bwMode="ltGray">
              <a:xfrm rot="-753845">
                <a:off x="1218" y="2930"/>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55" name="Rectangle 135">
                <a:extLst>
                  <a:ext uri="{FF2B5EF4-FFF2-40B4-BE49-F238E27FC236}">
                    <a16:creationId xmlns:a16="http://schemas.microsoft.com/office/drawing/2014/main" id="{8D7BCBF0-4C42-4687-91B7-DAE2C612C6F1}"/>
                  </a:ext>
                </a:extLst>
              </p:cNvPr>
              <p:cNvSpPr>
                <a:spLocks noChangeArrowheads="1"/>
              </p:cNvSpPr>
              <p:nvPr userDrawn="1"/>
            </p:nvSpPr>
            <p:spPr bwMode="ltGray">
              <a:xfrm rot="-287823">
                <a:off x="1213" y="3066"/>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56" name="Rectangle 136">
                <a:extLst>
                  <a:ext uri="{FF2B5EF4-FFF2-40B4-BE49-F238E27FC236}">
                    <a16:creationId xmlns:a16="http://schemas.microsoft.com/office/drawing/2014/main" id="{1E79B3C6-CBC3-4591-A940-79CF0D138A0F}"/>
                  </a:ext>
                </a:extLst>
              </p:cNvPr>
              <p:cNvSpPr>
                <a:spLocks noChangeArrowheads="1"/>
              </p:cNvSpPr>
              <p:nvPr userDrawn="1"/>
            </p:nvSpPr>
            <p:spPr bwMode="ltGray">
              <a:xfrm rot="696741">
                <a:off x="1126" y="3337"/>
                <a:ext cx="150"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57" name="Rectangle 137">
                <a:extLst>
                  <a:ext uri="{FF2B5EF4-FFF2-40B4-BE49-F238E27FC236}">
                    <a16:creationId xmlns:a16="http://schemas.microsoft.com/office/drawing/2014/main" id="{2F101194-67FE-4A49-8EB5-38D2DBC29B1D}"/>
                  </a:ext>
                </a:extLst>
              </p:cNvPr>
              <p:cNvSpPr>
                <a:spLocks noChangeArrowheads="1"/>
              </p:cNvSpPr>
              <p:nvPr userDrawn="1"/>
            </p:nvSpPr>
            <p:spPr bwMode="ltGray">
              <a:xfrm rot="1529990">
                <a:off x="1041" y="3465"/>
                <a:ext cx="140"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58" name="Freeform 138">
                <a:extLst>
                  <a:ext uri="{FF2B5EF4-FFF2-40B4-BE49-F238E27FC236}">
                    <a16:creationId xmlns:a16="http://schemas.microsoft.com/office/drawing/2014/main" id="{D79683D7-9FC2-4563-A725-34FED01D2060}"/>
                  </a:ext>
                </a:extLst>
              </p:cNvPr>
              <p:cNvSpPr>
                <a:spLocks/>
              </p:cNvSpPr>
              <p:nvPr userDrawn="1"/>
            </p:nvSpPr>
            <p:spPr bwMode="ltGray">
              <a:xfrm>
                <a:off x="850" y="3136"/>
                <a:ext cx="204" cy="120"/>
              </a:xfrm>
              <a:custGeom>
                <a:avLst/>
                <a:gdLst>
                  <a:gd name="T0" fmla="*/ 168 w 204"/>
                  <a:gd name="T1" fmla="*/ 120 h 120"/>
                  <a:gd name="T2" fmla="*/ 204 w 204"/>
                  <a:gd name="T3" fmla="*/ 12 h 120"/>
                  <a:gd name="T4" fmla="*/ 42 w 204"/>
                  <a:gd name="T5" fmla="*/ 0 h 120"/>
                  <a:gd name="T6" fmla="*/ 0 w 204"/>
                  <a:gd name="T7" fmla="*/ 108 h 120"/>
                  <a:gd name="T8" fmla="*/ 30 w 204"/>
                  <a:gd name="T9" fmla="*/ 114 h 120"/>
                  <a:gd name="T10" fmla="*/ 60 w 204"/>
                  <a:gd name="T11" fmla="*/ 30 h 120"/>
                  <a:gd name="T12" fmla="*/ 102 w 204"/>
                  <a:gd name="T13" fmla="*/ 36 h 120"/>
                  <a:gd name="T14" fmla="*/ 78 w 204"/>
                  <a:gd name="T15" fmla="*/ 108 h 120"/>
                  <a:gd name="T16" fmla="*/ 102 w 204"/>
                  <a:gd name="T17" fmla="*/ 108 h 120"/>
                  <a:gd name="T18" fmla="*/ 132 w 204"/>
                  <a:gd name="T19" fmla="*/ 36 h 120"/>
                  <a:gd name="T20" fmla="*/ 162 w 204"/>
                  <a:gd name="T21" fmla="*/ 36 h 120"/>
                  <a:gd name="T22" fmla="*/ 138 w 204"/>
                  <a:gd name="T23" fmla="*/ 114 h 120"/>
                  <a:gd name="T24" fmla="*/ 168 w 204"/>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120">
                    <a:moveTo>
                      <a:pt x="168" y="120"/>
                    </a:moveTo>
                    <a:lnTo>
                      <a:pt x="204" y="12"/>
                    </a:lnTo>
                    <a:lnTo>
                      <a:pt x="42" y="0"/>
                    </a:lnTo>
                    <a:lnTo>
                      <a:pt x="0" y="108"/>
                    </a:lnTo>
                    <a:lnTo>
                      <a:pt x="30" y="114"/>
                    </a:lnTo>
                    <a:lnTo>
                      <a:pt x="60" y="30"/>
                    </a:lnTo>
                    <a:lnTo>
                      <a:pt x="102" y="36"/>
                    </a:lnTo>
                    <a:lnTo>
                      <a:pt x="78" y="108"/>
                    </a:lnTo>
                    <a:lnTo>
                      <a:pt x="102" y="108"/>
                    </a:lnTo>
                    <a:lnTo>
                      <a:pt x="132" y="36"/>
                    </a:lnTo>
                    <a:lnTo>
                      <a:pt x="162" y="36"/>
                    </a:lnTo>
                    <a:lnTo>
                      <a:pt x="138" y="114"/>
                    </a:lnTo>
                    <a:lnTo>
                      <a:pt x="168" y="12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59" name="Freeform 139">
                <a:extLst>
                  <a:ext uri="{FF2B5EF4-FFF2-40B4-BE49-F238E27FC236}">
                    <a16:creationId xmlns:a16="http://schemas.microsoft.com/office/drawing/2014/main" id="{779C34E5-D359-4B85-9DEB-910A7334F381}"/>
                  </a:ext>
                </a:extLst>
              </p:cNvPr>
              <p:cNvSpPr>
                <a:spLocks/>
              </p:cNvSpPr>
              <p:nvPr userDrawn="1"/>
            </p:nvSpPr>
            <p:spPr bwMode="ltGray">
              <a:xfrm>
                <a:off x="19" y="2722"/>
                <a:ext cx="90" cy="78"/>
              </a:xfrm>
              <a:custGeom>
                <a:avLst/>
                <a:gdLst>
                  <a:gd name="T0" fmla="*/ 66 w 90"/>
                  <a:gd name="T1" fmla="*/ 36 h 78"/>
                  <a:gd name="T2" fmla="*/ 66 w 90"/>
                  <a:gd name="T3" fmla="*/ 36 h 78"/>
                  <a:gd name="T4" fmla="*/ 18 w 90"/>
                  <a:gd name="T5" fmla="*/ 24 h 78"/>
                  <a:gd name="T6" fmla="*/ 0 w 90"/>
                  <a:gd name="T7" fmla="*/ 30 h 78"/>
                  <a:gd name="T8" fmla="*/ 36 w 90"/>
                  <a:gd name="T9" fmla="*/ 78 h 78"/>
                  <a:gd name="T10" fmla="*/ 48 w 90"/>
                  <a:gd name="T11" fmla="*/ 72 h 78"/>
                  <a:gd name="T12" fmla="*/ 24 w 90"/>
                  <a:gd name="T13" fmla="*/ 36 h 78"/>
                  <a:gd name="T14" fmla="*/ 24 w 90"/>
                  <a:gd name="T15" fmla="*/ 36 h 78"/>
                  <a:gd name="T16" fmla="*/ 72 w 90"/>
                  <a:gd name="T17" fmla="*/ 54 h 78"/>
                  <a:gd name="T18" fmla="*/ 90 w 90"/>
                  <a:gd name="T19" fmla="*/ 42 h 78"/>
                  <a:gd name="T20" fmla="*/ 54 w 90"/>
                  <a:gd name="T21" fmla="*/ 0 h 78"/>
                  <a:gd name="T22" fmla="*/ 42 w 90"/>
                  <a:gd name="T23" fmla="*/ 6 h 78"/>
                  <a:gd name="T24" fmla="*/ 66 w 90"/>
                  <a:gd name="T25"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78">
                    <a:moveTo>
                      <a:pt x="66" y="36"/>
                    </a:moveTo>
                    <a:lnTo>
                      <a:pt x="66" y="36"/>
                    </a:lnTo>
                    <a:lnTo>
                      <a:pt x="18" y="24"/>
                    </a:lnTo>
                    <a:lnTo>
                      <a:pt x="0" y="30"/>
                    </a:lnTo>
                    <a:lnTo>
                      <a:pt x="36" y="78"/>
                    </a:lnTo>
                    <a:lnTo>
                      <a:pt x="48" y="72"/>
                    </a:lnTo>
                    <a:lnTo>
                      <a:pt x="24" y="36"/>
                    </a:lnTo>
                    <a:lnTo>
                      <a:pt x="24" y="36"/>
                    </a:lnTo>
                    <a:lnTo>
                      <a:pt x="72" y="54"/>
                    </a:lnTo>
                    <a:lnTo>
                      <a:pt x="90" y="42"/>
                    </a:lnTo>
                    <a:lnTo>
                      <a:pt x="54" y="0"/>
                    </a:lnTo>
                    <a:lnTo>
                      <a:pt x="42" y="6"/>
                    </a:lnTo>
                    <a:lnTo>
                      <a:pt x="66" y="36"/>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60" name="Freeform 140">
                <a:extLst>
                  <a:ext uri="{FF2B5EF4-FFF2-40B4-BE49-F238E27FC236}">
                    <a16:creationId xmlns:a16="http://schemas.microsoft.com/office/drawing/2014/main" id="{DEB853BC-A887-442F-A422-C3A382FAFFA1}"/>
                  </a:ext>
                </a:extLst>
              </p:cNvPr>
              <p:cNvSpPr>
                <a:spLocks/>
              </p:cNvSpPr>
              <p:nvPr userDrawn="1"/>
            </p:nvSpPr>
            <p:spPr bwMode="ltGray">
              <a:xfrm>
                <a:off x="97" y="2651"/>
                <a:ext cx="101" cy="89"/>
              </a:xfrm>
              <a:custGeom>
                <a:avLst/>
                <a:gdLst>
                  <a:gd name="T0" fmla="*/ 54 w 101"/>
                  <a:gd name="T1" fmla="*/ 89 h 89"/>
                  <a:gd name="T2" fmla="*/ 65 w 101"/>
                  <a:gd name="T3" fmla="*/ 83 h 89"/>
                  <a:gd name="T4" fmla="*/ 48 w 101"/>
                  <a:gd name="T5" fmla="*/ 35 h 89"/>
                  <a:gd name="T6" fmla="*/ 89 w 101"/>
                  <a:gd name="T7" fmla="*/ 65 h 89"/>
                  <a:gd name="T8" fmla="*/ 101 w 101"/>
                  <a:gd name="T9" fmla="*/ 59 h 89"/>
                  <a:gd name="T10" fmla="*/ 83 w 101"/>
                  <a:gd name="T11" fmla="*/ 0 h 89"/>
                  <a:gd name="T12" fmla="*/ 71 w 101"/>
                  <a:gd name="T13" fmla="*/ 12 h 89"/>
                  <a:gd name="T14" fmla="*/ 83 w 101"/>
                  <a:gd name="T15" fmla="*/ 41 h 89"/>
                  <a:gd name="T16" fmla="*/ 48 w 101"/>
                  <a:gd name="T17" fmla="*/ 23 h 89"/>
                  <a:gd name="T18" fmla="*/ 36 w 101"/>
                  <a:gd name="T19" fmla="*/ 29 h 89"/>
                  <a:gd name="T20" fmla="*/ 45 w 101"/>
                  <a:gd name="T21" fmla="*/ 68 h 89"/>
                  <a:gd name="T22" fmla="*/ 18 w 101"/>
                  <a:gd name="T23" fmla="*/ 41 h 89"/>
                  <a:gd name="T24" fmla="*/ 0 w 101"/>
                  <a:gd name="T25" fmla="*/ 53 h 89"/>
                  <a:gd name="T26" fmla="*/ 54 w 101"/>
                  <a:gd name="T2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1" h="89">
                    <a:moveTo>
                      <a:pt x="54" y="89"/>
                    </a:moveTo>
                    <a:lnTo>
                      <a:pt x="65" y="83"/>
                    </a:lnTo>
                    <a:lnTo>
                      <a:pt x="48" y="35"/>
                    </a:lnTo>
                    <a:lnTo>
                      <a:pt x="89" y="65"/>
                    </a:lnTo>
                    <a:lnTo>
                      <a:pt x="101" y="59"/>
                    </a:lnTo>
                    <a:lnTo>
                      <a:pt x="83" y="0"/>
                    </a:lnTo>
                    <a:lnTo>
                      <a:pt x="71" y="12"/>
                    </a:lnTo>
                    <a:lnTo>
                      <a:pt x="83" y="41"/>
                    </a:lnTo>
                    <a:lnTo>
                      <a:pt x="48" y="23"/>
                    </a:lnTo>
                    <a:lnTo>
                      <a:pt x="36" y="29"/>
                    </a:lnTo>
                    <a:lnTo>
                      <a:pt x="45" y="68"/>
                    </a:lnTo>
                    <a:lnTo>
                      <a:pt x="18" y="41"/>
                    </a:lnTo>
                    <a:lnTo>
                      <a:pt x="0" y="53"/>
                    </a:lnTo>
                    <a:lnTo>
                      <a:pt x="54" y="89"/>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61" name="Freeform 141">
                <a:extLst>
                  <a:ext uri="{FF2B5EF4-FFF2-40B4-BE49-F238E27FC236}">
                    <a16:creationId xmlns:a16="http://schemas.microsoft.com/office/drawing/2014/main" id="{15EE67BF-49D8-4336-AED8-162FFFB6D724}"/>
                  </a:ext>
                </a:extLst>
              </p:cNvPr>
              <p:cNvSpPr>
                <a:spLocks/>
              </p:cNvSpPr>
              <p:nvPr userDrawn="1"/>
            </p:nvSpPr>
            <p:spPr bwMode="ltGray">
              <a:xfrm>
                <a:off x="677" y="3502"/>
                <a:ext cx="83" cy="78"/>
              </a:xfrm>
              <a:custGeom>
                <a:avLst/>
                <a:gdLst>
                  <a:gd name="T0" fmla="*/ 36 w 83"/>
                  <a:gd name="T1" fmla="*/ 78 h 78"/>
                  <a:gd name="T2" fmla="*/ 83 w 83"/>
                  <a:gd name="T3" fmla="*/ 48 h 78"/>
                  <a:gd name="T4" fmla="*/ 54 w 83"/>
                  <a:gd name="T5" fmla="*/ 0 h 78"/>
                  <a:gd name="T6" fmla="*/ 0 w 83"/>
                  <a:gd name="T7" fmla="*/ 30 h 78"/>
                  <a:gd name="T8" fmla="*/ 6 w 83"/>
                  <a:gd name="T9" fmla="*/ 36 h 78"/>
                  <a:gd name="T10" fmla="*/ 42 w 83"/>
                  <a:gd name="T11" fmla="*/ 18 h 78"/>
                  <a:gd name="T12" fmla="*/ 54 w 83"/>
                  <a:gd name="T13" fmla="*/ 30 h 78"/>
                  <a:gd name="T14" fmla="*/ 24 w 83"/>
                  <a:gd name="T15" fmla="*/ 48 h 78"/>
                  <a:gd name="T16" fmla="*/ 30 w 83"/>
                  <a:gd name="T17" fmla="*/ 54 h 78"/>
                  <a:gd name="T18" fmla="*/ 60 w 83"/>
                  <a:gd name="T19" fmla="*/ 36 h 78"/>
                  <a:gd name="T20" fmla="*/ 66 w 83"/>
                  <a:gd name="T21" fmla="*/ 48 h 78"/>
                  <a:gd name="T22" fmla="*/ 30 w 83"/>
                  <a:gd name="T23" fmla="*/ 66 h 78"/>
                  <a:gd name="T24" fmla="*/ 36 w 83"/>
                  <a:gd name="T25"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8">
                    <a:moveTo>
                      <a:pt x="36" y="78"/>
                    </a:moveTo>
                    <a:lnTo>
                      <a:pt x="83" y="48"/>
                    </a:lnTo>
                    <a:lnTo>
                      <a:pt x="54" y="0"/>
                    </a:lnTo>
                    <a:lnTo>
                      <a:pt x="0" y="30"/>
                    </a:lnTo>
                    <a:lnTo>
                      <a:pt x="6" y="36"/>
                    </a:lnTo>
                    <a:lnTo>
                      <a:pt x="42" y="18"/>
                    </a:lnTo>
                    <a:lnTo>
                      <a:pt x="54" y="30"/>
                    </a:lnTo>
                    <a:lnTo>
                      <a:pt x="24" y="48"/>
                    </a:lnTo>
                    <a:lnTo>
                      <a:pt x="30" y="54"/>
                    </a:lnTo>
                    <a:lnTo>
                      <a:pt x="60" y="36"/>
                    </a:lnTo>
                    <a:lnTo>
                      <a:pt x="66" y="48"/>
                    </a:lnTo>
                    <a:lnTo>
                      <a:pt x="30" y="66"/>
                    </a:lnTo>
                    <a:lnTo>
                      <a:pt x="36" y="78"/>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62" name="Freeform 142">
                <a:extLst>
                  <a:ext uri="{FF2B5EF4-FFF2-40B4-BE49-F238E27FC236}">
                    <a16:creationId xmlns:a16="http://schemas.microsoft.com/office/drawing/2014/main" id="{A76064BF-553A-4ED2-ACF2-0DA8007EF5BE}"/>
                  </a:ext>
                </a:extLst>
              </p:cNvPr>
              <p:cNvSpPr>
                <a:spLocks/>
              </p:cNvSpPr>
              <p:nvPr userDrawn="1"/>
            </p:nvSpPr>
            <p:spPr bwMode="ltGray">
              <a:xfrm>
                <a:off x="940" y="2782"/>
                <a:ext cx="90" cy="72"/>
              </a:xfrm>
              <a:custGeom>
                <a:avLst/>
                <a:gdLst>
                  <a:gd name="T0" fmla="*/ 90 w 90"/>
                  <a:gd name="T1" fmla="*/ 30 h 72"/>
                  <a:gd name="T2" fmla="*/ 66 w 90"/>
                  <a:gd name="T3" fmla="*/ 0 h 72"/>
                  <a:gd name="T4" fmla="*/ 0 w 90"/>
                  <a:gd name="T5" fmla="*/ 36 h 72"/>
                  <a:gd name="T6" fmla="*/ 24 w 90"/>
                  <a:gd name="T7" fmla="*/ 72 h 72"/>
                  <a:gd name="T8" fmla="*/ 36 w 90"/>
                  <a:gd name="T9" fmla="*/ 66 h 72"/>
                  <a:gd name="T10" fmla="*/ 18 w 90"/>
                  <a:gd name="T11" fmla="*/ 42 h 72"/>
                  <a:gd name="T12" fmla="*/ 36 w 90"/>
                  <a:gd name="T13" fmla="*/ 30 h 72"/>
                  <a:gd name="T14" fmla="*/ 54 w 90"/>
                  <a:gd name="T15" fmla="*/ 54 h 72"/>
                  <a:gd name="T16" fmla="*/ 60 w 90"/>
                  <a:gd name="T17" fmla="*/ 48 h 72"/>
                  <a:gd name="T18" fmla="*/ 48 w 90"/>
                  <a:gd name="T19" fmla="*/ 24 h 72"/>
                  <a:gd name="T20" fmla="*/ 60 w 90"/>
                  <a:gd name="T21" fmla="*/ 12 h 72"/>
                  <a:gd name="T22" fmla="*/ 78 w 90"/>
                  <a:gd name="T23" fmla="*/ 42 h 72"/>
                  <a:gd name="T24" fmla="*/ 90 w 90"/>
                  <a:gd name="T25" fmla="*/ 3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72">
                    <a:moveTo>
                      <a:pt x="90" y="30"/>
                    </a:moveTo>
                    <a:lnTo>
                      <a:pt x="66" y="0"/>
                    </a:lnTo>
                    <a:lnTo>
                      <a:pt x="0" y="36"/>
                    </a:lnTo>
                    <a:lnTo>
                      <a:pt x="24" y="72"/>
                    </a:lnTo>
                    <a:lnTo>
                      <a:pt x="36" y="66"/>
                    </a:lnTo>
                    <a:lnTo>
                      <a:pt x="18" y="42"/>
                    </a:lnTo>
                    <a:lnTo>
                      <a:pt x="36" y="30"/>
                    </a:lnTo>
                    <a:lnTo>
                      <a:pt x="54" y="54"/>
                    </a:lnTo>
                    <a:lnTo>
                      <a:pt x="60" y="48"/>
                    </a:lnTo>
                    <a:lnTo>
                      <a:pt x="48" y="24"/>
                    </a:lnTo>
                    <a:lnTo>
                      <a:pt x="60" y="12"/>
                    </a:lnTo>
                    <a:lnTo>
                      <a:pt x="78" y="42"/>
                    </a:lnTo>
                    <a:lnTo>
                      <a:pt x="90" y="3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63" name="Freeform 143">
                <a:extLst>
                  <a:ext uri="{FF2B5EF4-FFF2-40B4-BE49-F238E27FC236}">
                    <a16:creationId xmlns:a16="http://schemas.microsoft.com/office/drawing/2014/main" id="{6E5B29E3-52F5-4FDF-B7FA-7D38D53C773B}"/>
                  </a:ext>
                </a:extLst>
              </p:cNvPr>
              <p:cNvSpPr>
                <a:spLocks/>
              </p:cNvSpPr>
              <p:nvPr userDrawn="1"/>
            </p:nvSpPr>
            <p:spPr bwMode="ltGray">
              <a:xfrm>
                <a:off x="898" y="2716"/>
                <a:ext cx="90" cy="84"/>
              </a:xfrm>
              <a:custGeom>
                <a:avLst/>
                <a:gdLst>
                  <a:gd name="T0" fmla="*/ 42 w 90"/>
                  <a:gd name="T1" fmla="*/ 60 h 84"/>
                  <a:gd name="T2" fmla="*/ 42 w 90"/>
                  <a:gd name="T3" fmla="*/ 60 h 84"/>
                  <a:gd name="T4" fmla="*/ 72 w 90"/>
                  <a:gd name="T5" fmla="*/ 12 h 84"/>
                  <a:gd name="T6" fmla="*/ 66 w 90"/>
                  <a:gd name="T7" fmla="*/ 0 h 84"/>
                  <a:gd name="T8" fmla="*/ 0 w 90"/>
                  <a:gd name="T9" fmla="*/ 42 h 84"/>
                  <a:gd name="T10" fmla="*/ 6 w 90"/>
                  <a:gd name="T11" fmla="*/ 54 h 84"/>
                  <a:gd name="T12" fmla="*/ 54 w 90"/>
                  <a:gd name="T13" fmla="*/ 24 h 84"/>
                  <a:gd name="T14" fmla="*/ 54 w 90"/>
                  <a:gd name="T15" fmla="*/ 24 h 84"/>
                  <a:gd name="T16" fmla="*/ 18 w 90"/>
                  <a:gd name="T17" fmla="*/ 72 h 84"/>
                  <a:gd name="T18" fmla="*/ 24 w 90"/>
                  <a:gd name="T19" fmla="*/ 84 h 84"/>
                  <a:gd name="T20" fmla="*/ 90 w 90"/>
                  <a:gd name="T21" fmla="*/ 42 h 84"/>
                  <a:gd name="T22" fmla="*/ 84 w 90"/>
                  <a:gd name="T23" fmla="*/ 30 h 84"/>
                  <a:gd name="T24" fmla="*/ 42 w 90"/>
                  <a:gd name="T25" fmla="*/ 6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84">
                    <a:moveTo>
                      <a:pt x="42" y="60"/>
                    </a:moveTo>
                    <a:lnTo>
                      <a:pt x="42" y="60"/>
                    </a:lnTo>
                    <a:lnTo>
                      <a:pt x="72" y="12"/>
                    </a:lnTo>
                    <a:lnTo>
                      <a:pt x="66" y="0"/>
                    </a:lnTo>
                    <a:lnTo>
                      <a:pt x="0" y="42"/>
                    </a:lnTo>
                    <a:lnTo>
                      <a:pt x="6" y="54"/>
                    </a:lnTo>
                    <a:lnTo>
                      <a:pt x="54" y="24"/>
                    </a:lnTo>
                    <a:lnTo>
                      <a:pt x="54" y="24"/>
                    </a:lnTo>
                    <a:lnTo>
                      <a:pt x="18" y="72"/>
                    </a:lnTo>
                    <a:lnTo>
                      <a:pt x="24" y="84"/>
                    </a:lnTo>
                    <a:lnTo>
                      <a:pt x="90" y="42"/>
                    </a:lnTo>
                    <a:lnTo>
                      <a:pt x="84" y="30"/>
                    </a:lnTo>
                    <a:lnTo>
                      <a:pt x="42" y="6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64" name="Freeform 144">
                <a:extLst>
                  <a:ext uri="{FF2B5EF4-FFF2-40B4-BE49-F238E27FC236}">
                    <a16:creationId xmlns:a16="http://schemas.microsoft.com/office/drawing/2014/main" id="{AD7E27CA-5C3B-4E1D-876D-DFD2C8C3962A}"/>
                  </a:ext>
                </a:extLst>
              </p:cNvPr>
              <p:cNvSpPr>
                <a:spLocks/>
              </p:cNvSpPr>
              <p:nvPr userDrawn="1"/>
            </p:nvSpPr>
            <p:spPr bwMode="ltGray">
              <a:xfrm>
                <a:off x="7" y="3837"/>
                <a:ext cx="6" cy="12"/>
              </a:xfrm>
              <a:custGeom>
                <a:avLst/>
                <a:gdLst>
                  <a:gd name="T0" fmla="*/ 6 w 6"/>
                  <a:gd name="T1" fmla="*/ 0 h 12"/>
                  <a:gd name="T2" fmla="*/ 6 w 6"/>
                  <a:gd name="T3" fmla="*/ 0 h 12"/>
                  <a:gd name="T4" fmla="*/ 0 w 6"/>
                  <a:gd name="T5" fmla="*/ 0 h 12"/>
                  <a:gd name="T6" fmla="*/ 0 w 6"/>
                  <a:gd name="T7" fmla="*/ 0 h 12"/>
                  <a:gd name="T8" fmla="*/ 0 w 6"/>
                  <a:gd name="T9" fmla="*/ 12 h 12"/>
                  <a:gd name="T10" fmla="*/ 6 w 6"/>
                  <a:gd name="T11" fmla="*/ 0 h 12"/>
                  <a:gd name="T12" fmla="*/ 6 w 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6" h="12">
                    <a:moveTo>
                      <a:pt x="6" y="0"/>
                    </a:moveTo>
                    <a:lnTo>
                      <a:pt x="6" y="0"/>
                    </a:lnTo>
                    <a:lnTo>
                      <a:pt x="0" y="0"/>
                    </a:lnTo>
                    <a:lnTo>
                      <a:pt x="0" y="0"/>
                    </a:lnTo>
                    <a:lnTo>
                      <a:pt x="0" y="12"/>
                    </a:lnTo>
                    <a:lnTo>
                      <a:pt x="6" y="0"/>
                    </a:lnTo>
                    <a:lnTo>
                      <a:pt x="6"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65" name="Freeform 145">
                <a:extLst>
                  <a:ext uri="{FF2B5EF4-FFF2-40B4-BE49-F238E27FC236}">
                    <a16:creationId xmlns:a16="http://schemas.microsoft.com/office/drawing/2014/main" id="{F0E53413-CEB7-4EF2-879A-84EAC4CB4E54}"/>
                  </a:ext>
                </a:extLst>
              </p:cNvPr>
              <p:cNvSpPr>
                <a:spLocks/>
              </p:cNvSpPr>
              <p:nvPr userDrawn="1"/>
            </p:nvSpPr>
            <p:spPr bwMode="ltGray">
              <a:xfrm>
                <a:off x="7" y="2555"/>
                <a:ext cx="30" cy="48"/>
              </a:xfrm>
              <a:custGeom>
                <a:avLst/>
                <a:gdLst>
                  <a:gd name="T0" fmla="*/ 18 w 30"/>
                  <a:gd name="T1" fmla="*/ 48 h 48"/>
                  <a:gd name="T2" fmla="*/ 18 w 30"/>
                  <a:gd name="T3" fmla="*/ 48 h 48"/>
                  <a:gd name="T4" fmla="*/ 30 w 30"/>
                  <a:gd name="T5" fmla="*/ 42 h 48"/>
                  <a:gd name="T6" fmla="*/ 0 w 30"/>
                  <a:gd name="T7" fmla="*/ 0 h 48"/>
                  <a:gd name="T8" fmla="*/ 0 w 30"/>
                  <a:gd name="T9" fmla="*/ 24 h 48"/>
                  <a:gd name="T10" fmla="*/ 18 w 30"/>
                  <a:gd name="T11" fmla="*/ 48 h 48"/>
                  <a:gd name="T12" fmla="*/ 18 w 30"/>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30" h="48">
                    <a:moveTo>
                      <a:pt x="18" y="48"/>
                    </a:moveTo>
                    <a:lnTo>
                      <a:pt x="18" y="48"/>
                    </a:lnTo>
                    <a:lnTo>
                      <a:pt x="30" y="42"/>
                    </a:lnTo>
                    <a:lnTo>
                      <a:pt x="0" y="0"/>
                    </a:lnTo>
                    <a:lnTo>
                      <a:pt x="0" y="24"/>
                    </a:lnTo>
                    <a:lnTo>
                      <a:pt x="18" y="48"/>
                    </a:lnTo>
                    <a:lnTo>
                      <a:pt x="18" y="48"/>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66" name="Freeform 146">
                <a:extLst>
                  <a:ext uri="{FF2B5EF4-FFF2-40B4-BE49-F238E27FC236}">
                    <a16:creationId xmlns:a16="http://schemas.microsoft.com/office/drawing/2014/main" id="{A3063470-6756-4EEF-9325-D70AFE2482AF}"/>
                  </a:ext>
                </a:extLst>
              </p:cNvPr>
              <p:cNvSpPr>
                <a:spLocks/>
              </p:cNvSpPr>
              <p:nvPr userDrawn="1"/>
            </p:nvSpPr>
            <p:spPr bwMode="ltGray">
              <a:xfrm>
                <a:off x="7" y="3843"/>
                <a:ext cx="36" cy="66"/>
              </a:xfrm>
              <a:custGeom>
                <a:avLst/>
                <a:gdLst>
                  <a:gd name="T0" fmla="*/ 36 w 36"/>
                  <a:gd name="T1" fmla="*/ 0 h 66"/>
                  <a:gd name="T2" fmla="*/ 24 w 36"/>
                  <a:gd name="T3" fmla="*/ 0 h 66"/>
                  <a:gd name="T4" fmla="*/ 24 w 36"/>
                  <a:gd name="T5" fmla="*/ 0 h 66"/>
                  <a:gd name="T6" fmla="*/ 0 w 36"/>
                  <a:gd name="T7" fmla="*/ 36 h 66"/>
                  <a:gd name="T8" fmla="*/ 0 w 36"/>
                  <a:gd name="T9" fmla="*/ 66 h 66"/>
                  <a:gd name="T10" fmla="*/ 36 w 36"/>
                  <a:gd name="T11" fmla="*/ 0 h 66"/>
                  <a:gd name="T12" fmla="*/ 36 w 36"/>
                  <a:gd name="T13" fmla="*/ 0 h 66"/>
                </a:gdLst>
                <a:ahLst/>
                <a:cxnLst>
                  <a:cxn ang="0">
                    <a:pos x="T0" y="T1"/>
                  </a:cxn>
                  <a:cxn ang="0">
                    <a:pos x="T2" y="T3"/>
                  </a:cxn>
                  <a:cxn ang="0">
                    <a:pos x="T4" y="T5"/>
                  </a:cxn>
                  <a:cxn ang="0">
                    <a:pos x="T6" y="T7"/>
                  </a:cxn>
                  <a:cxn ang="0">
                    <a:pos x="T8" y="T9"/>
                  </a:cxn>
                  <a:cxn ang="0">
                    <a:pos x="T10" y="T11"/>
                  </a:cxn>
                  <a:cxn ang="0">
                    <a:pos x="T12" y="T13"/>
                  </a:cxn>
                </a:cxnLst>
                <a:rect l="0" t="0" r="r" b="b"/>
                <a:pathLst>
                  <a:path w="36" h="66">
                    <a:moveTo>
                      <a:pt x="36" y="0"/>
                    </a:moveTo>
                    <a:lnTo>
                      <a:pt x="24" y="0"/>
                    </a:lnTo>
                    <a:lnTo>
                      <a:pt x="24" y="0"/>
                    </a:lnTo>
                    <a:lnTo>
                      <a:pt x="0" y="36"/>
                    </a:lnTo>
                    <a:lnTo>
                      <a:pt x="0" y="66"/>
                    </a:lnTo>
                    <a:lnTo>
                      <a:pt x="36" y="0"/>
                    </a:lnTo>
                    <a:lnTo>
                      <a:pt x="36"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67" name="Rectangle 147">
                <a:extLst>
                  <a:ext uri="{FF2B5EF4-FFF2-40B4-BE49-F238E27FC236}">
                    <a16:creationId xmlns:a16="http://schemas.microsoft.com/office/drawing/2014/main" id="{2A865B35-10FD-4862-8553-B285A45DD7BF}"/>
                  </a:ext>
                </a:extLst>
              </p:cNvPr>
              <p:cNvSpPr>
                <a:spLocks noChangeArrowheads="1"/>
              </p:cNvSpPr>
              <p:nvPr userDrawn="1"/>
            </p:nvSpPr>
            <p:spPr bwMode="ltGray">
              <a:xfrm rot="244926">
                <a:off x="1177" y="3201"/>
                <a:ext cx="16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68" name="Rectangle 148">
                <a:extLst>
                  <a:ext uri="{FF2B5EF4-FFF2-40B4-BE49-F238E27FC236}">
                    <a16:creationId xmlns:a16="http://schemas.microsoft.com/office/drawing/2014/main" id="{5D01D502-A6F5-4E7C-AE22-CF4EF1D536F8}"/>
                  </a:ext>
                </a:extLst>
              </p:cNvPr>
              <p:cNvSpPr>
                <a:spLocks noChangeArrowheads="1"/>
              </p:cNvSpPr>
              <p:nvPr userDrawn="1"/>
            </p:nvSpPr>
            <p:spPr bwMode="ltGray">
              <a:xfrm rot="-5598588">
                <a:off x="290" y="2386"/>
                <a:ext cx="138"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69" name="Freeform 149">
                <a:extLst>
                  <a:ext uri="{FF2B5EF4-FFF2-40B4-BE49-F238E27FC236}">
                    <a16:creationId xmlns:a16="http://schemas.microsoft.com/office/drawing/2014/main" id="{4D6608B8-433B-43AA-99B9-B9072AC9CC5D}"/>
                  </a:ext>
                </a:extLst>
              </p:cNvPr>
              <p:cNvSpPr>
                <a:spLocks/>
              </p:cNvSpPr>
              <p:nvPr userDrawn="1"/>
            </p:nvSpPr>
            <p:spPr bwMode="ltGray">
              <a:xfrm>
                <a:off x="139" y="3573"/>
                <a:ext cx="144" cy="154"/>
              </a:xfrm>
              <a:custGeom>
                <a:avLst/>
                <a:gdLst>
                  <a:gd name="T0" fmla="*/ 0 w 144"/>
                  <a:gd name="T1" fmla="*/ 102 h 154"/>
                  <a:gd name="T2" fmla="*/ 59 w 144"/>
                  <a:gd name="T3" fmla="*/ 154 h 154"/>
                  <a:gd name="T4" fmla="*/ 117 w 144"/>
                  <a:gd name="T5" fmla="*/ 120 h 154"/>
                  <a:gd name="T6" fmla="*/ 62 w 144"/>
                  <a:gd name="T7" fmla="*/ 55 h 154"/>
                  <a:gd name="T8" fmla="*/ 104 w 144"/>
                  <a:gd name="T9" fmla="*/ 34 h 154"/>
                  <a:gd name="T10" fmla="*/ 117 w 144"/>
                  <a:gd name="T11" fmla="*/ 53 h 154"/>
                  <a:gd name="T12" fmla="*/ 141 w 144"/>
                  <a:gd name="T13" fmla="*/ 47 h 154"/>
                  <a:gd name="T14" fmla="*/ 97 w 144"/>
                  <a:gd name="T15" fmla="*/ 2 h 154"/>
                  <a:gd name="T16" fmla="*/ 36 w 144"/>
                  <a:gd name="T17" fmla="*/ 33 h 154"/>
                  <a:gd name="T18" fmla="*/ 90 w 144"/>
                  <a:gd name="T19" fmla="*/ 107 h 154"/>
                  <a:gd name="T20" fmla="*/ 28 w 144"/>
                  <a:gd name="T21" fmla="*/ 101 h 154"/>
                  <a:gd name="T22" fmla="*/ 0 w 144"/>
                  <a:gd name="T23" fmla="*/ 10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4" h="154">
                    <a:moveTo>
                      <a:pt x="0" y="102"/>
                    </a:moveTo>
                    <a:cubicBezTo>
                      <a:pt x="6" y="140"/>
                      <a:pt x="25" y="154"/>
                      <a:pt x="59" y="154"/>
                    </a:cubicBezTo>
                    <a:cubicBezTo>
                      <a:pt x="111" y="152"/>
                      <a:pt x="106" y="130"/>
                      <a:pt x="117" y="120"/>
                    </a:cubicBezTo>
                    <a:cubicBezTo>
                      <a:pt x="119" y="61"/>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bg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70" name="Freeform 150">
                <a:extLst>
                  <a:ext uri="{FF2B5EF4-FFF2-40B4-BE49-F238E27FC236}">
                    <a16:creationId xmlns:a16="http://schemas.microsoft.com/office/drawing/2014/main" id="{1E1B1BA3-113C-4C87-8F52-E47FCC45CD3C}"/>
                  </a:ext>
                </a:extLst>
              </p:cNvPr>
              <p:cNvSpPr>
                <a:spLocks/>
              </p:cNvSpPr>
              <p:nvPr userDrawn="1"/>
            </p:nvSpPr>
            <p:spPr bwMode="ltGray">
              <a:xfrm rot="-2857037">
                <a:off x="619" y="3550"/>
                <a:ext cx="68" cy="69"/>
              </a:xfrm>
              <a:custGeom>
                <a:avLst/>
                <a:gdLst>
                  <a:gd name="T0" fmla="*/ 0 w 144"/>
                  <a:gd name="T1" fmla="*/ 102 h 154"/>
                  <a:gd name="T2" fmla="*/ 59 w 144"/>
                  <a:gd name="T3" fmla="*/ 154 h 154"/>
                  <a:gd name="T4" fmla="*/ 117 w 144"/>
                  <a:gd name="T5" fmla="*/ 120 h 154"/>
                  <a:gd name="T6" fmla="*/ 62 w 144"/>
                  <a:gd name="T7" fmla="*/ 55 h 154"/>
                  <a:gd name="T8" fmla="*/ 104 w 144"/>
                  <a:gd name="T9" fmla="*/ 34 h 154"/>
                  <a:gd name="T10" fmla="*/ 117 w 144"/>
                  <a:gd name="T11" fmla="*/ 53 h 154"/>
                  <a:gd name="T12" fmla="*/ 141 w 144"/>
                  <a:gd name="T13" fmla="*/ 47 h 154"/>
                  <a:gd name="T14" fmla="*/ 97 w 144"/>
                  <a:gd name="T15" fmla="*/ 2 h 154"/>
                  <a:gd name="T16" fmla="*/ 36 w 144"/>
                  <a:gd name="T17" fmla="*/ 33 h 154"/>
                  <a:gd name="T18" fmla="*/ 90 w 144"/>
                  <a:gd name="T19" fmla="*/ 107 h 154"/>
                  <a:gd name="T20" fmla="*/ 28 w 144"/>
                  <a:gd name="T21" fmla="*/ 101 h 154"/>
                  <a:gd name="T22" fmla="*/ 0 w 144"/>
                  <a:gd name="T23" fmla="*/ 10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4" h="154">
                    <a:moveTo>
                      <a:pt x="0" y="102"/>
                    </a:moveTo>
                    <a:cubicBezTo>
                      <a:pt x="6" y="140"/>
                      <a:pt x="25" y="154"/>
                      <a:pt x="59" y="154"/>
                    </a:cubicBezTo>
                    <a:cubicBezTo>
                      <a:pt x="111" y="152"/>
                      <a:pt x="106" y="130"/>
                      <a:pt x="117" y="120"/>
                    </a:cubicBezTo>
                    <a:cubicBezTo>
                      <a:pt x="113" y="47"/>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bg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71" name="Freeform 151">
                <a:extLst>
                  <a:ext uri="{FF2B5EF4-FFF2-40B4-BE49-F238E27FC236}">
                    <a16:creationId xmlns:a16="http://schemas.microsoft.com/office/drawing/2014/main" id="{BB6C4C05-E528-4DA8-A247-F7D3564C0132}"/>
                  </a:ext>
                </a:extLst>
              </p:cNvPr>
              <p:cNvSpPr>
                <a:spLocks/>
              </p:cNvSpPr>
              <p:nvPr userDrawn="1"/>
            </p:nvSpPr>
            <p:spPr bwMode="ltGray">
              <a:xfrm>
                <a:off x="235" y="2503"/>
                <a:ext cx="348" cy="1272"/>
              </a:xfrm>
              <a:custGeom>
                <a:avLst/>
                <a:gdLst>
                  <a:gd name="T0" fmla="*/ 0 w 348"/>
                  <a:gd name="T1" fmla="*/ 0 h 1272"/>
                  <a:gd name="T2" fmla="*/ 287 w 348"/>
                  <a:gd name="T3" fmla="*/ 582 h 1272"/>
                  <a:gd name="T4" fmla="*/ 348 w 348"/>
                  <a:gd name="T5" fmla="*/ 1272 h 1272"/>
                  <a:gd name="T6" fmla="*/ 54 w 348"/>
                  <a:gd name="T7" fmla="*/ 676 h 1272"/>
                  <a:gd name="T8" fmla="*/ 0 w 348"/>
                  <a:gd name="T9" fmla="*/ 0 h 1272"/>
                </a:gdLst>
                <a:ahLst/>
                <a:cxnLst>
                  <a:cxn ang="0">
                    <a:pos x="T0" y="T1"/>
                  </a:cxn>
                  <a:cxn ang="0">
                    <a:pos x="T2" y="T3"/>
                  </a:cxn>
                  <a:cxn ang="0">
                    <a:pos x="T4" y="T5"/>
                  </a:cxn>
                  <a:cxn ang="0">
                    <a:pos x="T6" y="T7"/>
                  </a:cxn>
                  <a:cxn ang="0">
                    <a:pos x="T8" y="T9"/>
                  </a:cxn>
                </a:cxnLst>
                <a:rect l="0" t="0" r="r" b="b"/>
                <a:pathLst>
                  <a:path w="348" h="1272">
                    <a:moveTo>
                      <a:pt x="0" y="0"/>
                    </a:moveTo>
                    <a:lnTo>
                      <a:pt x="287" y="582"/>
                    </a:lnTo>
                    <a:lnTo>
                      <a:pt x="348" y="1272"/>
                    </a:lnTo>
                    <a:lnTo>
                      <a:pt x="54" y="676"/>
                    </a:lnTo>
                    <a:lnTo>
                      <a:pt x="0" y="0"/>
                    </a:lnTo>
                    <a:close/>
                  </a:path>
                </a:pathLst>
              </a:custGeom>
              <a:gradFill rotWithShape="0">
                <a:gsLst>
                  <a:gs pos="0">
                    <a:schemeClr val="bg2"/>
                  </a:gs>
                  <a:gs pos="100000">
                    <a:schemeClr val="bg2">
                      <a:gamma/>
                      <a:shade val="96863"/>
                      <a:invGamma/>
                    </a:schemeClr>
                  </a:gs>
                </a:gsLst>
                <a:lin ang="18900000" scaled="1"/>
              </a:gradFill>
              <a:ln>
                <a:noFill/>
              </a:ln>
              <a:effectLst/>
              <a:extLst>
                <a:ext uri="{91240B29-F687-4F45-9708-019B960494DF}">
                  <a14:hiddenLine xmlns:a14="http://schemas.microsoft.com/office/drawing/2010/main" w="9525" cap="flat"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272" name="Oval 152">
                <a:extLst>
                  <a:ext uri="{FF2B5EF4-FFF2-40B4-BE49-F238E27FC236}">
                    <a16:creationId xmlns:a16="http://schemas.microsoft.com/office/drawing/2014/main" id="{4C984C09-A8BB-4E82-919A-840F446CD46C}"/>
                  </a:ext>
                </a:extLst>
              </p:cNvPr>
              <p:cNvSpPr>
                <a:spLocks noChangeArrowheads="1"/>
              </p:cNvSpPr>
              <p:nvPr userDrawn="1"/>
            </p:nvSpPr>
            <p:spPr bwMode="ltGray">
              <a:xfrm rot="-1684349">
                <a:off x="296" y="3047"/>
                <a:ext cx="221" cy="174"/>
              </a:xfrm>
              <a:prstGeom prst="ellipse">
                <a:avLst/>
              </a:prstGeom>
              <a:gradFill rotWithShape="0">
                <a:gsLst>
                  <a:gs pos="0">
                    <a:schemeClr val="bg2">
                      <a:gamma/>
                      <a:shade val="90980"/>
                      <a:invGamma/>
                    </a:schemeClr>
                  </a:gs>
                  <a:gs pos="50000">
                    <a:schemeClr val="bg2"/>
                  </a:gs>
                  <a:gs pos="100000">
                    <a:schemeClr val="bg2">
                      <a:gamma/>
                      <a:shade val="90980"/>
                      <a:invGamma/>
                    </a:schemeClr>
                  </a:gs>
                </a:gsLst>
                <a:lin ang="189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grpSp>
      <p:sp>
        <p:nvSpPr>
          <p:cNvPr id="5273" name="Rectangle 153">
            <a:extLst>
              <a:ext uri="{FF2B5EF4-FFF2-40B4-BE49-F238E27FC236}">
                <a16:creationId xmlns:a16="http://schemas.microsoft.com/office/drawing/2014/main" id="{63C8F6B9-F32F-4AB7-BB7A-DA80AA952126}"/>
              </a:ext>
            </a:extLst>
          </p:cNvPr>
          <p:cNvSpPr>
            <a:spLocks noGrp="1" noChangeArrowheads="1"/>
          </p:cNvSpPr>
          <p:nvPr>
            <p:ph type="ctrTitle" sz="quarter"/>
          </p:nvPr>
        </p:nvSpPr>
        <p:spPr>
          <a:xfrm>
            <a:off x="685800" y="1768475"/>
            <a:ext cx="7772400" cy="1736725"/>
          </a:xfrm>
        </p:spPr>
        <p:txBody>
          <a:bodyPr anchor="b" anchorCtr="1"/>
          <a:lstStyle>
            <a:lvl1pPr>
              <a:defRPr sz="5400"/>
            </a:lvl1pPr>
          </a:lstStyle>
          <a:p>
            <a:pPr lvl="0"/>
            <a:r>
              <a:rPr lang="en-US" altLang="en-US" noProof="0"/>
              <a:t>Click to edit Master title style</a:t>
            </a:r>
          </a:p>
        </p:txBody>
      </p:sp>
      <p:sp>
        <p:nvSpPr>
          <p:cNvPr id="5274" name="Rectangle 154">
            <a:extLst>
              <a:ext uri="{FF2B5EF4-FFF2-40B4-BE49-F238E27FC236}">
                <a16:creationId xmlns:a16="http://schemas.microsoft.com/office/drawing/2014/main" id="{DD201E7C-52FE-447A-B7E2-D2569F27B884}"/>
              </a:ext>
            </a:extLst>
          </p:cNvPr>
          <p:cNvSpPr>
            <a:spLocks noGrp="1" noChangeArrowheads="1"/>
          </p:cNvSpPr>
          <p:nvPr>
            <p:ph type="subTitle" sz="quarter" idx="1"/>
          </p:nvPr>
        </p:nvSpPr>
        <p:spPr>
          <a:xfrm>
            <a:off x="1371600" y="3886200"/>
            <a:ext cx="6400800" cy="1752600"/>
          </a:xfrm>
        </p:spPr>
        <p:txBody>
          <a:bodyPr/>
          <a:lstStyle>
            <a:lvl1pPr marL="0" indent="0" algn="ctr">
              <a:buFont typeface="Arial" panose="020B0604020202020204" pitchFamily="34" charset="0"/>
              <a:buNone/>
              <a:defRPr/>
            </a:lvl1pPr>
          </a:lstStyle>
          <a:p>
            <a:pPr lvl="0"/>
            <a:r>
              <a:rPr lang="en-US" altLang="en-US" noProof="0"/>
              <a:t>Click to edit Master subtitle style</a:t>
            </a:r>
          </a:p>
        </p:txBody>
      </p:sp>
      <p:sp>
        <p:nvSpPr>
          <p:cNvPr id="5275" name="Rectangle 155">
            <a:extLst>
              <a:ext uri="{FF2B5EF4-FFF2-40B4-BE49-F238E27FC236}">
                <a16:creationId xmlns:a16="http://schemas.microsoft.com/office/drawing/2014/main" id="{00FF4156-3703-49C2-9B72-0E6FBE060A29}"/>
              </a:ext>
            </a:extLst>
          </p:cNvPr>
          <p:cNvSpPr>
            <a:spLocks noGrp="1" noChangeArrowheads="1"/>
          </p:cNvSpPr>
          <p:nvPr>
            <p:ph type="dt" sz="quarter" idx="2"/>
          </p:nvPr>
        </p:nvSpPr>
        <p:spPr>
          <a:xfrm>
            <a:off x="304800" y="6248400"/>
            <a:ext cx="2286000" cy="457200"/>
          </a:xfrm>
        </p:spPr>
        <p:txBody>
          <a:bodyPr/>
          <a:lstStyle>
            <a:lvl1pPr>
              <a:defRPr>
                <a:effectLst>
                  <a:outerShdw blurRad="38100" dist="38100" dir="2700000" algn="tl">
                    <a:srgbClr val="000000"/>
                  </a:outerShdw>
                </a:effectLst>
                <a:latin typeface="+mn-lt"/>
              </a:defRPr>
            </a:lvl1pPr>
          </a:lstStyle>
          <a:p>
            <a:endParaRPr lang="en-US" altLang="en-US"/>
          </a:p>
        </p:txBody>
      </p:sp>
      <p:sp>
        <p:nvSpPr>
          <p:cNvPr id="5276" name="Rectangle 156">
            <a:extLst>
              <a:ext uri="{FF2B5EF4-FFF2-40B4-BE49-F238E27FC236}">
                <a16:creationId xmlns:a16="http://schemas.microsoft.com/office/drawing/2014/main" id="{40B6CB16-B210-4E8E-9A63-437511D04E8E}"/>
              </a:ext>
            </a:extLst>
          </p:cNvPr>
          <p:cNvSpPr>
            <a:spLocks noGrp="1" noChangeArrowheads="1"/>
          </p:cNvSpPr>
          <p:nvPr>
            <p:ph type="ftr" sz="quarter" idx="3"/>
          </p:nvPr>
        </p:nvSpPr>
        <p:spPr>
          <a:xfrm>
            <a:off x="3124200" y="6248400"/>
            <a:ext cx="2895600" cy="457200"/>
          </a:xfrm>
        </p:spPr>
        <p:txBody>
          <a:bodyPr/>
          <a:lstStyle>
            <a:lvl1pPr>
              <a:defRPr>
                <a:effectLst>
                  <a:outerShdw blurRad="38100" dist="38100" dir="2700000" algn="tl">
                    <a:srgbClr val="000000"/>
                  </a:outerShdw>
                </a:effectLst>
                <a:latin typeface="+mn-lt"/>
              </a:defRPr>
            </a:lvl1pPr>
          </a:lstStyle>
          <a:p>
            <a:endParaRPr lang="en-US" altLang="en-US"/>
          </a:p>
        </p:txBody>
      </p:sp>
      <p:sp>
        <p:nvSpPr>
          <p:cNvPr id="5277" name="Rectangle 157">
            <a:extLst>
              <a:ext uri="{FF2B5EF4-FFF2-40B4-BE49-F238E27FC236}">
                <a16:creationId xmlns:a16="http://schemas.microsoft.com/office/drawing/2014/main" id="{05B922CF-086E-4E06-A9DE-2BB81988A935}"/>
              </a:ext>
            </a:extLst>
          </p:cNvPr>
          <p:cNvSpPr>
            <a:spLocks noGrp="1" noChangeArrowheads="1"/>
          </p:cNvSpPr>
          <p:nvPr>
            <p:ph type="sldNum" sz="quarter" idx="4"/>
          </p:nvPr>
        </p:nvSpPr>
        <p:spPr>
          <a:xfrm>
            <a:off x="6553200" y="6248400"/>
            <a:ext cx="2286000" cy="457200"/>
          </a:xfrm>
        </p:spPr>
        <p:txBody>
          <a:bodyPr/>
          <a:lstStyle>
            <a:lvl1pPr>
              <a:defRPr>
                <a:effectLst>
                  <a:outerShdw blurRad="38100" dist="38100" dir="2700000" algn="tl">
                    <a:srgbClr val="000000"/>
                  </a:outerShdw>
                </a:effectLst>
                <a:latin typeface="+mn-lt"/>
              </a:defRPr>
            </a:lvl1pPr>
          </a:lstStyle>
          <a:p>
            <a:fld id="{0A9B0C7F-144D-49E3-B5A9-16A2ADF6AA99}" type="slidenum">
              <a:rPr lang="en-US" altLang="en-US"/>
              <a:pPr/>
              <a:t>‹#›</a:t>
            </a:fld>
            <a:endParaRPr lang="en-US" altLang="en-US"/>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F75E3-AF69-462F-94FD-0F93DBD83E4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B485337-C87B-4864-B9F3-3FBC7418C3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FC611-470F-4543-98D5-7C572E8D1761}"/>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A9615513-D0FB-467E-A63E-BC36C199A691}"/>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53D8D9FE-F6D8-4F35-BBCE-A0EAD0FB28B7}"/>
              </a:ext>
            </a:extLst>
          </p:cNvPr>
          <p:cNvSpPr>
            <a:spLocks noGrp="1"/>
          </p:cNvSpPr>
          <p:nvPr>
            <p:ph type="sldNum" sz="quarter" idx="12"/>
          </p:nvPr>
        </p:nvSpPr>
        <p:spPr/>
        <p:txBody>
          <a:bodyPr/>
          <a:lstStyle>
            <a:lvl1pPr>
              <a:defRPr/>
            </a:lvl1pPr>
          </a:lstStyle>
          <a:p>
            <a:fld id="{9C532303-64B7-47CD-83B1-6EBCDFFA41E9}" type="slidenum">
              <a:rPr lang="en-US" altLang="en-US"/>
              <a:pPr/>
              <a:t>‹#›</a:t>
            </a:fld>
            <a:endParaRPr lang="en-US" altLang="en-US"/>
          </a:p>
        </p:txBody>
      </p:sp>
    </p:spTree>
    <p:extLst>
      <p:ext uri="{BB962C8B-B14F-4D97-AF65-F5344CB8AC3E}">
        <p14:creationId xmlns:p14="http://schemas.microsoft.com/office/powerpoint/2010/main" val="358860397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B23C70-192A-48BB-9A0D-A6F145274AD2}"/>
              </a:ext>
            </a:extLst>
          </p:cNvPr>
          <p:cNvSpPr>
            <a:spLocks noGrp="1"/>
          </p:cNvSpPr>
          <p:nvPr>
            <p:ph type="title" orient="vert"/>
          </p:nvPr>
        </p:nvSpPr>
        <p:spPr>
          <a:xfrm>
            <a:off x="6707188" y="228600"/>
            <a:ext cx="2135187" cy="587057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44CE1F-416A-4E5B-91AF-4101E7ABDECE}"/>
              </a:ext>
            </a:extLst>
          </p:cNvPr>
          <p:cNvSpPr>
            <a:spLocks noGrp="1"/>
          </p:cNvSpPr>
          <p:nvPr>
            <p:ph type="body" orient="vert" idx="1"/>
          </p:nvPr>
        </p:nvSpPr>
        <p:spPr>
          <a:xfrm>
            <a:off x="301625" y="228600"/>
            <a:ext cx="6253163" cy="58705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DC6C48-35E7-4229-BA05-C36ECBBC2B70}"/>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2FA56574-8067-404D-B1A9-8070961B85BB}"/>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1B0BB83D-EA6D-409B-83EC-6031180C6150}"/>
              </a:ext>
            </a:extLst>
          </p:cNvPr>
          <p:cNvSpPr>
            <a:spLocks noGrp="1"/>
          </p:cNvSpPr>
          <p:nvPr>
            <p:ph type="sldNum" sz="quarter" idx="12"/>
          </p:nvPr>
        </p:nvSpPr>
        <p:spPr/>
        <p:txBody>
          <a:bodyPr/>
          <a:lstStyle>
            <a:lvl1pPr>
              <a:defRPr/>
            </a:lvl1pPr>
          </a:lstStyle>
          <a:p>
            <a:fld id="{373562BC-0D91-4A7A-AC76-335DD5964520}" type="slidenum">
              <a:rPr lang="en-US" altLang="en-US"/>
              <a:pPr/>
              <a:t>‹#›</a:t>
            </a:fld>
            <a:endParaRPr lang="en-US" altLang="en-US"/>
          </a:p>
        </p:txBody>
      </p:sp>
    </p:spTree>
    <p:extLst>
      <p:ext uri="{BB962C8B-B14F-4D97-AF65-F5344CB8AC3E}">
        <p14:creationId xmlns:p14="http://schemas.microsoft.com/office/powerpoint/2010/main" val="385169695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C0BEE-7E54-4514-A2F0-B0600ADF69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1CEA4E-70E2-4A27-A591-FB11AF2466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FF0F1D-040F-4A86-AF46-B42DEC5224C9}"/>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83F94495-5E1D-4DCE-B4DF-1DF54CF3B11D}"/>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55D7C78C-D1F7-461D-8684-0859224BB45A}"/>
              </a:ext>
            </a:extLst>
          </p:cNvPr>
          <p:cNvSpPr>
            <a:spLocks noGrp="1"/>
          </p:cNvSpPr>
          <p:nvPr>
            <p:ph type="sldNum" sz="quarter" idx="12"/>
          </p:nvPr>
        </p:nvSpPr>
        <p:spPr/>
        <p:txBody>
          <a:bodyPr/>
          <a:lstStyle>
            <a:lvl1pPr>
              <a:defRPr/>
            </a:lvl1pPr>
          </a:lstStyle>
          <a:p>
            <a:fld id="{DD85910B-1E41-4629-BFD9-2C3784F45291}" type="slidenum">
              <a:rPr lang="en-US" altLang="en-US"/>
              <a:pPr/>
              <a:t>‹#›</a:t>
            </a:fld>
            <a:endParaRPr lang="en-US" altLang="en-US"/>
          </a:p>
        </p:txBody>
      </p:sp>
    </p:spTree>
    <p:extLst>
      <p:ext uri="{BB962C8B-B14F-4D97-AF65-F5344CB8AC3E}">
        <p14:creationId xmlns:p14="http://schemas.microsoft.com/office/powerpoint/2010/main" val="191071386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A6A7E-46BF-482E-9874-AFF2AFCCA082}"/>
              </a:ext>
            </a:extLst>
          </p:cNvPr>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38D163-775C-49EE-9BE6-79114D70E12F}"/>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a:extLst>
              <a:ext uri="{FF2B5EF4-FFF2-40B4-BE49-F238E27FC236}">
                <a16:creationId xmlns:a16="http://schemas.microsoft.com/office/drawing/2014/main" id="{2B134336-DE2E-47B5-BF02-D0072616676E}"/>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5BF7835B-1527-42FA-99F5-5B2F47EF74E6}"/>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7AA63E3C-FA29-44DD-AC6E-0F64FC0D3E50}"/>
              </a:ext>
            </a:extLst>
          </p:cNvPr>
          <p:cNvSpPr>
            <a:spLocks noGrp="1"/>
          </p:cNvSpPr>
          <p:nvPr>
            <p:ph type="sldNum" sz="quarter" idx="12"/>
          </p:nvPr>
        </p:nvSpPr>
        <p:spPr/>
        <p:txBody>
          <a:bodyPr/>
          <a:lstStyle>
            <a:lvl1pPr>
              <a:defRPr/>
            </a:lvl1pPr>
          </a:lstStyle>
          <a:p>
            <a:fld id="{53FFE9F6-0387-476F-B0B5-08E5BAB73632}" type="slidenum">
              <a:rPr lang="en-US" altLang="en-US"/>
              <a:pPr/>
              <a:t>‹#›</a:t>
            </a:fld>
            <a:endParaRPr lang="en-US" altLang="en-US"/>
          </a:p>
        </p:txBody>
      </p:sp>
    </p:spTree>
    <p:extLst>
      <p:ext uri="{BB962C8B-B14F-4D97-AF65-F5344CB8AC3E}">
        <p14:creationId xmlns:p14="http://schemas.microsoft.com/office/powerpoint/2010/main" val="106393587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BDDAD-E9D9-455D-8B00-4DB4039CC1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06865A-B64D-4397-B0F3-69F5F72F7CC8}"/>
              </a:ext>
            </a:extLst>
          </p:cNvPr>
          <p:cNvSpPr>
            <a:spLocks noGrp="1"/>
          </p:cNvSpPr>
          <p:nvPr>
            <p:ph sz="half" idx="1"/>
          </p:nvPr>
        </p:nvSpPr>
        <p:spPr>
          <a:xfrm>
            <a:off x="301625" y="1600200"/>
            <a:ext cx="4194175" cy="4498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B704E3F-E28E-4F10-8D29-E4516ED04CF2}"/>
              </a:ext>
            </a:extLst>
          </p:cNvPr>
          <p:cNvSpPr>
            <a:spLocks noGrp="1"/>
          </p:cNvSpPr>
          <p:nvPr>
            <p:ph sz="half" idx="2"/>
          </p:nvPr>
        </p:nvSpPr>
        <p:spPr>
          <a:xfrm>
            <a:off x="4648200" y="1600200"/>
            <a:ext cx="4194175" cy="4498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B0A174-1D2D-45A8-8557-0F7600FCAC44}"/>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5D9117C3-326C-4636-BC24-277485C649AE}"/>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5E4D832C-9B2E-4880-8F6F-DE624D302F49}"/>
              </a:ext>
            </a:extLst>
          </p:cNvPr>
          <p:cNvSpPr>
            <a:spLocks noGrp="1"/>
          </p:cNvSpPr>
          <p:nvPr>
            <p:ph type="sldNum" sz="quarter" idx="12"/>
          </p:nvPr>
        </p:nvSpPr>
        <p:spPr/>
        <p:txBody>
          <a:bodyPr/>
          <a:lstStyle>
            <a:lvl1pPr>
              <a:defRPr/>
            </a:lvl1pPr>
          </a:lstStyle>
          <a:p>
            <a:fld id="{770B19AA-7B0A-479A-81F4-BD57AAB207D4}" type="slidenum">
              <a:rPr lang="en-US" altLang="en-US"/>
              <a:pPr/>
              <a:t>‹#›</a:t>
            </a:fld>
            <a:endParaRPr lang="en-US" altLang="en-US"/>
          </a:p>
        </p:txBody>
      </p:sp>
    </p:spTree>
    <p:extLst>
      <p:ext uri="{BB962C8B-B14F-4D97-AF65-F5344CB8AC3E}">
        <p14:creationId xmlns:p14="http://schemas.microsoft.com/office/powerpoint/2010/main" val="135532650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27737-16CD-46E5-85D8-065293264074}"/>
              </a:ext>
            </a:extLst>
          </p:cNvPr>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B17ACA8-6B0A-40DB-B0CC-C1DFC4622F6B}"/>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60E628-5CA2-4CA5-99BB-D9BF5E798EF2}"/>
              </a:ext>
            </a:extLst>
          </p:cNvPr>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4CC117A-F122-481B-954F-07F315A59645}"/>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B633BE-7C19-47A6-8DD4-391BD9287E14}"/>
              </a:ext>
            </a:extLst>
          </p:cNvPr>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B795F6-6825-49DD-9683-F83662A628DA}"/>
              </a:ext>
            </a:extLst>
          </p:cNvPr>
          <p:cNvSpPr>
            <a:spLocks noGrp="1"/>
          </p:cNvSpPr>
          <p:nvPr>
            <p:ph type="dt" sz="half"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42A48C4B-2A1C-480C-B0B5-39F22A8E1F02}"/>
              </a:ext>
            </a:extLst>
          </p:cNvPr>
          <p:cNvSpPr>
            <a:spLocks noGrp="1"/>
          </p:cNvSpPr>
          <p:nvPr>
            <p:ph type="ftr" sz="quarte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8005AC4E-F1D3-4612-A9EA-8FBFD300F445}"/>
              </a:ext>
            </a:extLst>
          </p:cNvPr>
          <p:cNvSpPr>
            <a:spLocks noGrp="1"/>
          </p:cNvSpPr>
          <p:nvPr>
            <p:ph type="sldNum" sz="quarter" idx="12"/>
          </p:nvPr>
        </p:nvSpPr>
        <p:spPr/>
        <p:txBody>
          <a:bodyPr/>
          <a:lstStyle>
            <a:lvl1pPr>
              <a:defRPr/>
            </a:lvl1pPr>
          </a:lstStyle>
          <a:p>
            <a:fld id="{F40697B9-BA7C-422A-A0E3-B7A9F55F5189}" type="slidenum">
              <a:rPr lang="en-US" altLang="en-US"/>
              <a:pPr/>
              <a:t>‹#›</a:t>
            </a:fld>
            <a:endParaRPr lang="en-US" altLang="en-US"/>
          </a:p>
        </p:txBody>
      </p:sp>
    </p:spTree>
    <p:extLst>
      <p:ext uri="{BB962C8B-B14F-4D97-AF65-F5344CB8AC3E}">
        <p14:creationId xmlns:p14="http://schemas.microsoft.com/office/powerpoint/2010/main" val="188737094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7996A-A5A3-4BCF-950E-0A877694C5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118789F-F2FF-4A56-832A-CFE4A76867BF}"/>
              </a:ext>
            </a:extLst>
          </p:cNvPr>
          <p:cNvSpPr>
            <a:spLocks noGrp="1"/>
          </p:cNvSpPr>
          <p:nvPr>
            <p:ph type="dt" sz="half"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B06D5536-41F2-4E84-8FF9-8C15E6924617}"/>
              </a:ext>
            </a:extLst>
          </p:cNvPr>
          <p:cNvSpPr>
            <a:spLocks noGrp="1"/>
          </p:cNvSpPr>
          <p:nvPr>
            <p:ph type="ftr" sz="quarte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89AFFAF2-8AEB-45D8-9B3A-945438B322BF}"/>
              </a:ext>
            </a:extLst>
          </p:cNvPr>
          <p:cNvSpPr>
            <a:spLocks noGrp="1"/>
          </p:cNvSpPr>
          <p:nvPr>
            <p:ph type="sldNum" sz="quarter" idx="12"/>
          </p:nvPr>
        </p:nvSpPr>
        <p:spPr/>
        <p:txBody>
          <a:bodyPr/>
          <a:lstStyle>
            <a:lvl1pPr>
              <a:defRPr/>
            </a:lvl1pPr>
          </a:lstStyle>
          <a:p>
            <a:fld id="{8A0ED450-69FE-4632-807D-415A96686CA0}" type="slidenum">
              <a:rPr lang="en-US" altLang="en-US"/>
              <a:pPr/>
              <a:t>‹#›</a:t>
            </a:fld>
            <a:endParaRPr lang="en-US" altLang="en-US"/>
          </a:p>
        </p:txBody>
      </p:sp>
    </p:spTree>
    <p:extLst>
      <p:ext uri="{BB962C8B-B14F-4D97-AF65-F5344CB8AC3E}">
        <p14:creationId xmlns:p14="http://schemas.microsoft.com/office/powerpoint/2010/main" val="182609227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0D3668-C798-4102-91FD-49AFCBDB71E1}"/>
              </a:ext>
            </a:extLst>
          </p:cNvPr>
          <p:cNvSpPr>
            <a:spLocks noGrp="1"/>
          </p:cNvSpPr>
          <p:nvPr>
            <p:ph type="dt" sz="half"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72252360-0722-4393-A2ED-8DD1009DC17A}"/>
              </a:ext>
            </a:extLst>
          </p:cNvPr>
          <p:cNvSpPr>
            <a:spLocks noGrp="1"/>
          </p:cNvSpPr>
          <p:nvPr>
            <p:ph type="ftr" sz="quarte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373B97CE-D307-4B64-9A60-7108D0F3ADC2}"/>
              </a:ext>
            </a:extLst>
          </p:cNvPr>
          <p:cNvSpPr>
            <a:spLocks noGrp="1"/>
          </p:cNvSpPr>
          <p:nvPr>
            <p:ph type="sldNum" sz="quarter" idx="12"/>
          </p:nvPr>
        </p:nvSpPr>
        <p:spPr/>
        <p:txBody>
          <a:bodyPr/>
          <a:lstStyle>
            <a:lvl1pPr>
              <a:defRPr/>
            </a:lvl1pPr>
          </a:lstStyle>
          <a:p>
            <a:fld id="{CD665EDD-F998-46E2-88D9-13F94A745178}" type="slidenum">
              <a:rPr lang="en-US" altLang="en-US"/>
              <a:pPr/>
              <a:t>‹#›</a:t>
            </a:fld>
            <a:endParaRPr lang="en-US" altLang="en-US"/>
          </a:p>
        </p:txBody>
      </p:sp>
    </p:spTree>
    <p:extLst>
      <p:ext uri="{BB962C8B-B14F-4D97-AF65-F5344CB8AC3E}">
        <p14:creationId xmlns:p14="http://schemas.microsoft.com/office/powerpoint/2010/main" val="80837668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48159-C38A-47D2-B643-9287FED59CDB}"/>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F2E29C-A114-40B7-97AE-3EC09DCDC043}"/>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0C3AD3-1631-407D-B420-59AEA526BC24}"/>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2D337C-B06C-48DE-ADA5-B7DD43BA308C}"/>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352B1405-717C-4D34-A4A2-89693F9B72D0}"/>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9E835E22-9CBB-433E-BF0D-741E4F7689E0}"/>
              </a:ext>
            </a:extLst>
          </p:cNvPr>
          <p:cNvSpPr>
            <a:spLocks noGrp="1"/>
          </p:cNvSpPr>
          <p:nvPr>
            <p:ph type="sldNum" sz="quarter" idx="12"/>
          </p:nvPr>
        </p:nvSpPr>
        <p:spPr/>
        <p:txBody>
          <a:bodyPr/>
          <a:lstStyle>
            <a:lvl1pPr>
              <a:defRPr/>
            </a:lvl1pPr>
          </a:lstStyle>
          <a:p>
            <a:fld id="{9465BEFE-5F46-446E-8020-3998B20AC217}" type="slidenum">
              <a:rPr lang="en-US" altLang="en-US"/>
              <a:pPr/>
              <a:t>‹#›</a:t>
            </a:fld>
            <a:endParaRPr lang="en-US" altLang="en-US"/>
          </a:p>
        </p:txBody>
      </p:sp>
    </p:spTree>
    <p:extLst>
      <p:ext uri="{BB962C8B-B14F-4D97-AF65-F5344CB8AC3E}">
        <p14:creationId xmlns:p14="http://schemas.microsoft.com/office/powerpoint/2010/main" val="355231897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7BD16-54FE-4D16-8454-ABE34EE08B62}"/>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FEF6CF9-DE9F-45BB-BAB9-04B564D6043B}"/>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7DF0B5B-F315-4391-97DD-87491B12E984}"/>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D25EE2-0D41-499B-841A-24862CD4C38F}"/>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9D2F23F0-9E86-4003-918C-1A6F9AB39069}"/>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3F0EF44D-A15D-4B4F-95C9-2E783004BEA8}"/>
              </a:ext>
            </a:extLst>
          </p:cNvPr>
          <p:cNvSpPr>
            <a:spLocks noGrp="1"/>
          </p:cNvSpPr>
          <p:nvPr>
            <p:ph type="sldNum" sz="quarter" idx="12"/>
          </p:nvPr>
        </p:nvSpPr>
        <p:spPr/>
        <p:txBody>
          <a:bodyPr/>
          <a:lstStyle>
            <a:lvl1pPr>
              <a:defRPr/>
            </a:lvl1pPr>
          </a:lstStyle>
          <a:p>
            <a:fld id="{E22AEFA6-3F32-4256-A063-5BA666D892AF}" type="slidenum">
              <a:rPr lang="en-US" altLang="en-US"/>
              <a:pPr/>
              <a:t>‹#›</a:t>
            </a:fld>
            <a:endParaRPr lang="en-US" altLang="en-US"/>
          </a:p>
        </p:txBody>
      </p:sp>
    </p:spTree>
    <p:extLst>
      <p:ext uri="{BB962C8B-B14F-4D97-AF65-F5344CB8AC3E}">
        <p14:creationId xmlns:p14="http://schemas.microsoft.com/office/powerpoint/2010/main" val="251624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chemeClr val="bg1">
                <a:gamma/>
                <a:shade val="90980"/>
                <a:invGamma/>
              </a:schemeClr>
            </a:gs>
          </a:gsLst>
          <a:lin ang="5400000" scaled="1"/>
        </a:gradFill>
        <a:effectLst/>
      </p:bgPr>
    </p:bg>
    <p:spTree>
      <p:nvGrpSpPr>
        <p:cNvPr id="1" name=""/>
        <p:cNvGrpSpPr/>
        <p:nvPr/>
      </p:nvGrpSpPr>
      <p:grpSpPr>
        <a:xfrm>
          <a:off x="0" y="0"/>
          <a:ext cx="0" cy="0"/>
          <a:chOff x="0" y="0"/>
          <a:chExt cx="0" cy="0"/>
        </a:xfrm>
      </p:grpSpPr>
      <p:grpSp>
        <p:nvGrpSpPr>
          <p:cNvPr id="4098" name="Group 2">
            <a:extLst>
              <a:ext uri="{FF2B5EF4-FFF2-40B4-BE49-F238E27FC236}">
                <a16:creationId xmlns:a16="http://schemas.microsoft.com/office/drawing/2014/main" id="{4B0A074A-6309-4DE3-9DB4-E1E76903A672}"/>
              </a:ext>
            </a:extLst>
          </p:cNvPr>
          <p:cNvGrpSpPr>
            <a:grpSpLocks/>
          </p:cNvGrpSpPr>
          <p:nvPr/>
        </p:nvGrpSpPr>
        <p:grpSpPr bwMode="auto">
          <a:xfrm>
            <a:off x="0" y="1422400"/>
            <a:ext cx="9147175" cy="5435600"/>
            <a:chOff x="0" y="896"/>
            <a:chExt cx="5762" cy="3424"/>
          </a:xfrm>
        </p:grpSpPr>
        <p:grpSp>
          <p:nvGrpSpPr>
            <p:cNvPr id="4099" name="Group 3">
              <a:extLst>
                <a:ext uri="{FF2B5EF4-FFF2-40B4-BE49-F238E27FC236}">
                  <a16:creationId xmlns:a16="http://schemas.microsoft.com/office/drawing/2014/main" id="{59BF0389-3C69-4D5E-AF7C-20B1A6A95778}"/>
                </a:ext>
              </a:extLst>
            </p:cNvPr>
            <p:cNvGrpSpPr>
              <a:grpSpLocks/>
            </p:cNvGrpSpPr>
            <p:nvPr userDrawn="1"/>
          </p:nvGrpSpPr>
          <p:grpSpPr bwMode="auto">
            <a:xfrm>
              <a:off x="20" y="896"/>
              <a:ext cx="5742" cy="3424"/>
              <a:chOff x="20" y="896"/>
              <a:chExt cx="5742" cy="3424"/>
            </a:xfrm>
          </p:grpSpPr>
          <p:sp>
            <p:nvSpPr>
              <p:cNvPr id="4100" name="Freeform 4">
                <a:extLst>
                  <a:ext uri="{FF2B5EF4-FFF2-40B4-BE49-F238E27FC236}">
                    <a16:creationId xmlns:a16="http://schemas.microsoft.com/office/drawing/2014/main" id="{15EBDFFE-6321-417F-9006-D6D4336DD1FC}"/>
                  </a:ext>
                </a:extLst>
              </p:cNvPr>
              <p:cNvSpPr>
                <a:spLocks/>
              </p:cNvSpPr>
              <p:nvPr userDrawn="1"/>
            </p:nvSpPr>
            <p:spPr bwMode="hidden">
              <a:xfrm>
                <a:off x="1399" y="1116"/>
                <a:ext cx="2815" cy="2110"/>
              </a:xfrm>
              <a:custGeom>
                <a:avLst/>
                <a:gdLst>
                  <a:gd name="T0" fmla="*/ 950 w 2815"/>
                  <a:gd name="T1" fmla="*/ 85 h 2110"/>
                  <a:gd name="T2" fmla="*/ 628 w 2815"/>
                  <a:gd name="T3" fmla="*/ 438 h 2110"/>
                  <a:gd name="T4" fmla="*/ 66 w 2815"/>
                  <a:gd name="T5" fmla="*/ 471 h 2110"/>
                  <a:gd name="T6" fmla="*/ 0 w 2815"/>
                  <a:gd name="T7" fmla="*/ 627 h 2110"/>
                  <a:gd name="T8" fmla="*/ 372 w 2815"/>
                  <a:gd name="T9" fmla="*/ 1026 h 2110"/>
                  <a:gd name="T10" fmla="*/ 611 w 2815"/>
                  <a:gd name="T11" fmla="*/ 902 h 2110"/>
                  <a:gd name="T12" fmla="*/ 992 w 2815"/>
                  <a:gd name="T13" fmla="*/ 1085 h 2110"/>
                  <a:gd name="T14" fmla="*/ 1116 w 2815"/>
                  <a:gd name="T15" fmla="*/ 1339 h 2110"/>
                  <a:gd name="T16" fmla="*/ 1083 w 2815"/>
                  <a:gd name="T17" fmla="*/ 1450 h 2110"/>
                  <a:gd name="T18" fmla="*/ 1124 w 2815"/>
                  <a:gd name="T19" fmla="*/ 1659 h 2110"/>
                  <a:gd name="T20" fmla="*/ 1149 w 2815"/>
                  <a:gd name="T21" fmla="*/ 1999 h 2110"/>
                  <a:gd name="T22" fmla="*/ 1463 w 2815"/>
                  <a:gd name="T23" fmla="*/ 2110 h 2110"/>
                  <a:gd name="T24" fmla="*/ 1686 w 2815"/>
                  <a:gd name="T25" fmla="*/ 2025 h 2110"/>
                  <a:gd name="T26" fmla="*/ 1603 w 2815"/>
                  <a:gd name="T27" fmla="*/ 1777 h 2110"/>
                  <a:gd name="T28" fmla="*/ 1991 w 2815"/>
                  <a:gd name="T29" fmla="*/ 1555 h 2110"/>
                  <a:gd name="T30" fmla="*/ 2281 w 2815"/>
                  <a:gd name="T31" fmla="*/ 1542 h 2110"/>
                  <a:gd name="T32" fmla="*/ 2446 w 2815"/>
                  <a:gd name="T33" fmla="*/ 1359 h 2110"/>
                  <a:gd name="T34" fmla="*/ 2361 w 2815"/>
                  <a:gd name="T35" fmla="*/ 1001 h 2110"/>
                  <a:gd name="T36" fmla="*/ 2606 w 2815"/>
                  <a:gd name="T37" fmla="*/ 893 h 2110"/>
                  <a:gd name="T38" fmla="*/ 2815 w 2815"/>
                  <a:gd name="T39" fmla="*/ 454 h 2110"/>
                  <a:gd name="T40" fmla="*/ 2518 w 2815"/>
                  <a:gd name="T41" fmla="*/ 0 h 2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15" h="2110">
                    <a:moveTo>
                      <a:pt x="950" y="85"/>
                    </a:moveTo>
                    <a:lnTo>
                      <a:pt x="628" y="438"/>
                    </a:lnTo>
                    <a:lnTo>
                      <a:pt x="66" y="471"/>
                    </a:lnTo>
                    <a:lnTo>
                      <a:pt x="0" y="627"/>
                    </a:lnTo>
                    <a:lnTo>
                      <a:pt x="372" y="1026"/>
                    </a:lnTo>
                    <a:lnTo>
                      <a:pt x="611" y="902"/>
                    </a:lnTo>
                    <a:lnTo>
                      <a:pt x="992" y="1085"/>
                    </a:lnTo>
                    <a:lnTo>
                      <a:pt x="1116" y="1339"/>
                    </a:lnTo>
                    <a:lnTo>
                      <a:pt x="1083" y="1450"/>
                    </a:lnTo>
                    <a:lnTo>
                      <a:pt x="1124" y="1659"/>
                    </a:lnTo>
                    <a:lnTo>
                      <a:pt x="1149" y="1999"/>
                    </a:lnTo>
                    <a:lnTo>
                      <a:pt x="1463" y="2110"/>
                    </a:lnTo>
                    <a:lnTo>
                      <a:pt x="1686" y="2025"/>
                    </a:lnTo>
                    <a:lnTo>
                      <a:pt x="1603" y="1777"/>
                    </a:lnTo>
                    <a:lnTo>
                      <a:pt x="1991" y="1555"/>
                    </a:lnTo>
                    <a:lnTo>
                      <a:pt x="2281" y="1542"/>
                    </a:lnTo>
                    <a:lnTo>
                      <a:pt x="2446" y="1359"/>
                    </a:lnTo>
                    <a:lnTo>
                      <a:pt x="2361" y="1001"/>
                    </a:lnTo>
                    <a:lnTo>
                      <a:pt x="2606" y="893"/>
                    </a:lnTo>
                    <a:lnTo>
                      <a:pt x="2815" y="454"/>
                    </a:lnTo>
                    <a:lnTo>
                      <a:pt x="2518" y="0"/>
                    </a:lnTo>
                  </a:path>
                </a:pathLst>
              </a:custGeom>
              <a:noFill/>
              <a:ln w="1524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01" name="Freeform 5">
                <a:extLst>
                  <a:ext uri="{FF2B5EF4-FFF2-40B4-BE49-F238E27FC236}">
                    <a16:creationId xmlns:a16="http://schemas.microsoft.com/office/drawing/2014/main" id="{8C527040-D350-4A65-A1DF-252E1B53D4DF}"/>
                  </a:ext>
                </a:extLst>
              </p:cNvPr>
              <p:cNvSpPr>
                <a:spLocks/>
              </p:cNvSpPr>
              <p:nvPr userDrawn="1"/>
            </p:nvSpPr>
            <p:spPr bwMode="hidden">
              <a:xfrm>
                <a:off x="672" y="1116"/>
                <a:ext cx="3966" cy="2366"/>
              </a:xfrm>
              <a:custGeom>
                <a:avLst/>
                <a:gdLst>
                  <a:gd name="T0" fmla="*/ 1423 w 3966"/>
                  <a:gd name="T1" fmla="*/ 65 h 2366"/>
                  <a:gd name="T2" fmla="*/ 1148 w 3966"/>
                  <a:gd name="T3" fmla="*/ 262 h 2366"/>
                  <a:gd name="T4" fmla="*/ 934 w 3966"/>
                  <a:gd name="T5" fmla="*/ 216 h 2366"/>
                  <a:gd name="T6" fmla="*/ 529 w 3966"/>
                  <a:gd name="T7" fmla="*/ 314 h 2366"/>
                  <a:gd name="T8" fmla="*/ 174 w 3966"/>
                  <a:gd name="T9" fmla="*/ 327 h 2366"/>
                  <a:gd name="T10" fmla="*/ 0 w 3966"/>
                  <a:gd name="T11" fmla="*/ 628 h 2366"/>
                  <a:gd name="T12" fmla="*/ 91 w 3966"/>
                  <a:gd name="T13" fmla="*/ 726 h 2366"/>
                  <a:gd name="T14" fmla="*/ 231 w 3966"/>
                  <a:gd name="T15" fmla="*/ 654 h 2366"/>
                  <a:gd name="T16" fmla="*/ 430 w 3966"/>
                  <a:gd name="T17" fmla="*/ 687 h 2366"/>
                  <a:gd name="T18" fmla="*/ 504 w 3966"/>
                  <a:gd name="T19" fmla="*/ 850 h 2366"/>
                  <a:gd name="T20" fmla="*/ 347 w 3966"/>
                  <a:gd name="T21" fmla="*/ 1020 h 2366"/>
                  <a:gd name="T22" fmla="*/ 529 w 3966"/>
                  <a:gd name="T23" fmla="*/ 1144 h 2366"/>
                  <a:gd name="T24" fmla="*/ 727 w 3966"/>
                  <a:gd name="T25" fmla="*/ 1105 h 2366"/>
                  <a:gd name="T26" fmla="*/ 901 w 3966"/>
                  <a:gd name="T27" fmla="*/ 1216 h 2366"/>
                  <a:gd name="T28" fmla="*/ 1256 w 3966"/>
                  <a:gd name="T29" fmla="*/ 1229 h 2366"/>
                  <a:gd name="T30" fmla="*/ 1611 w 3966"/>
                  <a:gd name="T31" fmla="*/ 1425 h 2366"/>
                  <a:gd name="T32" fmla="*/ 1694 w 3966"/>
                  <a:gd name="T33" fmla="*/ 1673 h 2366"/>
                  <a:gd name="T34" fmla="*/ 1619 w 3966"/>
                  <a:gd name="T35" fmla="*/ 2118 h 2366"/>
                  <a:gd name="T36" fmla="*/ 1694 w 3966"/>
                  <a:gd name="T37" fmla="*/ 2268 h 2366"/>
                  <a:gd name="T38" fmla="*/ 2132 w 3966"/>
                  <a:gd name="T39" fmla="*/ 2242 h 2366"/>
                  <a:gd name="T40" fmla="*/ 2289 w 3966"/>
                  <a:gd name="T41" fmla="*/ 2366 h 2366"/>
                  <a:gd name="T42" fmla="*/ 2594 w 3966"/>
                  <a:gd name="T43" fmla="*/ 2046 h 2366"/>
                  <a:gd name="T44" fmla="*/ 2537 w 3966"/>
                  <a:gd name="T45" fmla="*/ 1817 h 2366"/>
                  <a:gd name="T46" fmla="*/ 2818 w 3966"/>
                  <a:gd name="T47" fmla="*/ 1673 h 2366"/>
                  <a:gd name="T48" fmla="*/ 3016 w 3966"/>
                  <a:gd name="T49" fmla="*/ 1719 h 2366"/>
                  <a:gd name="T50" fmla="*/ 3280 w 3966"/>
                  <a:gd name="T51" fmla="*/ 1615 h 2366"/>
                  <a:gd name="T52" fmla="*/ 3405 w 3966"/>
                  <a:gd name="T53" fmla="*/ 1174 h 2366"/>
                  <a:gd name="T54" fmla="*/ 3643 w 3966"/>
                  <a:gd name="T55" fmla="*/ 922 h 2366"/>
                  <a:gd name="T56" fmla="*/ 3966 w 3966"/>
                  <a:gd name="T57" fmla="*/ 896 h 2366"/>
                  <a:gd name="T58" fmla="*/ 3908 w 3966"/>
                  <a:gd name="T59" fmla="*/ 733 h 2366"/>
                  <a:gd name="T60" fmla="*/ 3669 w 3966"/>
                  <a:gd name="T61" fmla="*/ 563 h 2366"/>
                  <a:gd name="T62" fmla="*/ 3817 w 3966"/>
                  <a:gd name="T63" fmla="*/ 210 h 2366"/>
                  <a:gd name="T64" fmla="*/ 3590 w 3966"/>
                  <a:gd name="T65" fmla="*/ 0 h 2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66" h="2366">
                    <a:moveTo>
                      <a:pt x="1423" y="65"/>
                    </a:moveTo>
                    <a:lnTo>
                      <a:pt x="1148" y="262"/>
                    </a:lnTo>
                    <a:lnTo>
                      <a:pt x="934" y="216"/>
                    </a:lnTo>
                    <a:lnTo>
                      <a:pt x="529" y="314"/>
                    </a:lnTo>
                    <a:lnTo>
                      <a:pt x="174" y="327"/>
                    </a:lnTo>
                    <a:lnTo>
                      <a:pt x="0" y="628"/>
                    </a:lnTo>
                    <a:lnTo>
                      <a:pt x="91" y="726"/>
                    </a:lnTo>
                    <a:lnTo>
                      <a:pt x="231" y="654"/>
                    </a:lnTo>
                    <a:lnTo>
                      <a:pt x="430" y="687"/>
                    </a:lnTo>
                    <a:lnTo>
                      <a:pt x="504" y="850"/>
                    </a:lnTo>
                    <a:lnTo>
                      <a:pt x="347" y="1020"/>
                    </a:lnTo>
                    <a:lnTo>
                      <a:pt x="529" y="1144"/>
                    </a:lnTo>
                    <a:lnTo>
                      <a:pt x="727" y="1105"/>
                    </a:lnTo>
                    <a:lnTo>
                      <a:pt x="901" y="1216"/>
                    </a:lnTo>
                    <a:lnTo>
                      <a:pt x="1256" y="1229"/>
                    </a:lnTo>
                    <a:lnTo>
                      <a:pt x="1611" y="1425"/>
                    </a:lnTo>
                    <a:lnTo>
                      <a:pt x="1694" y="1673"/>
                    </a:lnTo>
                    <a:lnTo>
                      <a:pt x="1619" y="2118"/>
                    </a:lnTo>
                    <a:lnTo>
                      <a:pt x="1694" y="2268"/>
                    </a:lnTo>
                    <a:lnTo>
                      <a:pt x="2132" y="2242"/>
                    </a:lnTo>
                    <a:lnTo>
                      <a:pt x="2289" y="2366"/>
                    </a:lnTo>
                    <a:lnTo>
                      <a:pt x="2594" y="2046"/>
                    </a:lnTo>
                    <a:lnTo>
                      <a:pt x="2537" y="1817"/>
                    </a:lnTo>
                    <a:lnTo>
                      <a:pt x="2818" y="1673"/>
                    </a:lnTo>
                    <a:lnTo>
                      <a:pt x="3016" y="1719"/>
                    </a:lnTo>
                    <a:lnTo>
                      <a:pt x="3280" y="1615"/>
                    </a:lnTo>
                    <a:lnTo>
                      <a:pt x="3405" y="1174"/>
                    </a:lnTo>
                    <a:lnTo>
                      <a:pt x="3643" y="922"/>
                    </a:lnTo>
                    <a:lnTo>
                      <a:pt x="3966" y="896"/>
                    </a:lnTo>
                    <a:lnTo>
                      <a:pt x="3908" y="733"/>
                    </a:lnTo>
                    <a:lnTo>
                      <a:pt x="3669" y="563"/>
                    </a:lnTo>
                    <a:lnTo>
                      <a:pt x="3817" y="210"/>
                    </a:lnTo>
                    <a:lnTo>
                      <a:pt x="3590" y="0"/>
                    </a:lnTo>
                  </a:path>
                </a:pathLst>
              </a:custGeom>
              <a:noFill/>
              <a:ln w="1651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02" name="Freeform 6">
                <a:extLst>
                  <a:ext uri="{FF2B5EF4-FFF2-40B4-BE49-F238E27FC236}">
                    <a16:creationId xmlns:a16="http://schemas.microsoft.com/office/drawing/2014/main" id="{6F56A869-85CA-4E48-9656-B3F8A4CF6063}"/>
                  </a:ext>
                </a:extLst>
              </p:cNvPr>
              <p:cNvSpPr>
                <a:spLocks/>
              </p:cNvSpPr>
              <p:nvPr userDrawn="1"/>
            </p:nvSpPr>
            <p:spPr bwMode="hidden">
              <a:xfrm>
                <a:off x="20" y="1069"/>
                <a:ext cx="5732" cy="3107"/>
              </a:xfrm>
              <a:custGeom>
                <a:avLst/>
                <a:gdLst>
                  <a:gd name="T0" fmla="*/ 81 w 5732"/>
                  <a:gd name="T1" fmla="*/ 0 h 3107"/>
                  <a:gd name="T2" fmla="*/ 133 w 5732"/>
                  <a:gd name="T3" fmla="*/ 328 h 3107"/>
                  <a:gd name="T4" fmla="*/ 0 w 5732"/>
                  <a:gd name="T5" fmla="*/ 666 h 3107"/>
                  <a:gd name="T6" fmla="*/ 83 w 5732"/>
                  <a:gd name="T7" fmla="*/ 1221 h 3107"/>
                  <a:gd name="T8" fmla="*/ 413 w 5732"/>
                  <a:gd name="T9" fmla="*/ 1515 h 3107"/>
                  <a:gd name="T10" fmla="*/ 881 w 5732"/>
                  <a:gd name="T11" fmla="*/ 1700 h 3107"/>
                  <a:gd name="T12" fmla="*/ 1440 w 5732"/>
                  <a:gd name="T13" fmla="*/ 1651 h 3107"/>
                  <a:gd name="T14" fmla="*/ 1755 w 5732"/>
                  <a:gd name="T15" fmla="*/ 1940 h 3107"/>
                  <a:gd name="T16" fmla="*/ 1653 w 5732"/>
                  <a:gd name="T17" fmla="*/ 2126 h 3107"/>
                  <a:gd name="T18" fmla="*/ 1136 w 5732"/>
                  <a:gd name="T19" fmla="*/ 2142 h 3107"/>
                  <a:gd name="T20" fmla="*/ 911 w 5732"/>
                  <a:gd name="T21" fmla="*/ 2021 h 3107"/>
                  <a:gd name="T22" fmla="*/ 739 w 5732"/>
                  <a:gd name="T23" fmla="*/ 2142 h 3107"/>
                  <a:gd name="T24" fmla="*/ 954 w 5732"/>
                  <a:gd name="T25" fmla="*/ 2524 h 3107"/>
                  <a:gd name="T26" fmla="*/ 973 w 5732"/>
                  <a:gd name="T27" fmla="*/ 2905 h 3107"/>
                  <a:gd name="T28" fmla="*/ 1511 w 5732"/>
                  <a:gd name="T29" fmla="*/ 3107 h 3107"/>
                  <a:gd name="T30" fmla="*/ 1644 w 5732"/>
                  <a:gd name="T31" fmla="*/ 2922 h 3107"/>
                  <a:gd name="T32" fmla="*/ 2077 w 5732"/>
                  <a:gd name="T33" fmla="*/ 2797 h 3107"/>
                  <a:gd name="T34" fmla="*/ 2610 w 5732"/>
                  <a:gd name="T35" fmla="*/ 2962 h 3107"/>
                  <a:gd name="T36" fmla="*/ 3222 w 5732"/>
                  <a:gd name="T37" fmla="*/ 2812 h 3107"/>
                  <a:gd name="T38" fmla="*/ 3443 w 5732"/>
                  <a:gd name="T39" fmla="*/ 2922 h 3107"/>
                  <a:gd name="T40" fmla="*/ 3861 w 5732"/>
                  <a:gd name="T41" fmla="*/ 2648 h 3107"/>
                  <a:gd name="T42" fmla="*/ 4125 w 5732"/>
                  <a:gd name="T43" fmla="*/ 2311 h 3107"/>
                  <a:gd name="T44" fmla="*/ 4369 w 5732"/>
                  <a:gd name="T45" fmla="*/ 2318 h 3107"/>
                  <a:gd name="T46" fmla="*/ 4554 w 5732"/>
                  <a:gd name="T47" fmla="*/ 2445 h 3107"/>
                  <a:gd name="T48" fmla="*/ 5015 w 5732"/>
                  <a:gd name="T49" fmla="*/ 2142 h 3107"/>
                  <a:gd name="T50" fmla="*/ 5404 w 5732"/>
                  <a:gd name="T51" fmla="*/ 2185 h 3107"/>
                  <a:gd name="T52" fmla="*/ 5732 w 5732"/>
                  <a:gd name="T53" fmla="*/ 2069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732" h="3107">
                    <a:moveTo>
                      <a:pt x="81" y="0"/>
                    </a:moveTo>
                    <a:lnTo>
                      <a:pt x="133" y="328"/>
                    </a:lnTo>
                    <a:lnTo>
                      <a:pt x="0" y="666"/>
                    </a:lnTo>
                    <a:lnTo>
                      <a:pt x="83" y="1221"/>
                    </a:lnTo>
                    <a:lnTo>
                      <a:pt x="413" y="1515"/>
                    </a:lnTo>
                    <a:lnTo>
                      <a:pt x="881" y="1700"/>
                    </a:lnTo>
                    <a:lnTo>
                      <a:pt x="1440" y="1651"/>
                    </a:lnTo>
                    <a:lnTo>
                      <a:pt x="1755" y="1940"/>
                    </a:lnTo>
                    <a:lnTo>
                      <a:pt x="1653" y="2126"/>
                    </a:lnTo>
                    <a:lnTo>
                      <a:pt x="1136" y="2142"/>
                    </a:lnTo>
                    <a:lnTo>
                      <a:pt x="911" y="2021"/>
                    </a:lnTo>
                    <a:lnTo>
                      <a:pt x="739" y="2142"/>
                    </a:lnTo>
                    <a:lnTo>
                      <a:pt x="954" y="2524"/>
                    </a:lnTo>
                    <a:lnTo>
                      <a:pt x="973" y="2905"/>
                    </a:lnTo>
                    <a:lnTo>
                      <a:pt x="1511" y="3107"/>
                    </a:lnTo>
                    <a:lnTo>
                      <a:pt x="1644" y="2922"/>
                    </a:lnTo>
                    <a:lnTo>
                      <a:pt x="2077" y="2797"/>
                    </a:lnTo>
                    <a:lnTo>
                      <a:pt x="2610" y="2962"/>
                    </a:lnTo>
                    <a:lnTo>
                      <a:pt x="3222" y="2812"/>
                    </a:lnTo>
                    <a:lnTo>
                      <a:pt x="3443" y="2922"/>
                    </a:lnTo>
                    <a:lnTo>
                      <a:pt x="3861" y="2648"/>
                    </a:lnTo>
                    <a:lnTo>
                      <a:pt x="4125" y="2311"/>
                    </a:lnTo>
                    <a:lnTo>
                      <a:pt x="4369" y="2318"/>
                    </a:lnTo>
                    <a:lnTo>
                      <a:pt x="4554" y="2445"/>
                    </a:lnTo>
                    <a:lnTo>
                      <a:pt x="5015" y="2142"/>
                    </a:lnTo>
                    <a:lnTo>
                      <a:pt x="5404" y="2185"/>
                    </a:lnTo>
                    <a:lnTo>
                      <a:pt x="5732" y="2069"/>
                    </a:lnTo>
                  </a:path>
                </a:pathLst>
              </a:custGeom>
              <a:noFill/>
              <a:ln w="1651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03" name="Freeform 7">
                <a:extLst>
                  <a:ext uri="{FF2B5EF4-FFF2-40B4-BE49-F238E27FC236}">
                    <a16:creationId xmlns:a16="http://schemas.microsoft.com/office/drawing/2014/main" id="{85A6618B-BFE6-4140-B4BD-57D097DEA33B}"/>
                  </a:ext>
                </a:extLst>
              </p:cNvPr>
              <p:cNvSpPr>
                <a:spLocks/>
              </p:cNvSpPr>
              <p:nvPr userDrawn="1"/>
            </p:nvSpPr>
            <p:spPr bwMode="hidden">
              <a:xfrm>
                <a:off x="242" y="1145"/>
                <a:ext cx="5512" cy="2760"/>
              </a:xfrm>
              <a:custGeom>
                <a:avLst/>
                <a:gdLst>
                  <a:gd name="T0" fmla="*/ 240 w 5512"/>
                  <a:gd name="T1" fmla="*/ 0 h 2760"/>
                  <a:gd name="T2" fmla="*/ 0 w 5512"/>
                  <a:gd name="T3" fmla="*/ 336 h 2760"/>
                  <a:gd name="T4" fmla="*/ 82 w 5512"/>
                  <a:gd name="T5" fmla="*/ 821 h 2760"/>
                  <a:gd name="T6" fmla="*/ 243 w 5512"/>
                  <a:gd name="T7" fmla="*/ 873 h 2760"/>
                  <a:gd name="T8" fmla="*/ 473 w 5512"/>
                  <a:gd name="T9" fmla="*/ 1087 h 2760"/>
                  <a:gd name="T10" fmla="*/ 557 w 5512"/>
                  <a:gd name="T11" fmla="*/ 1441 h 2760"/>
                  <a:gd name="T12" fmla="*/ 839 w 5512"/>
                  <a:gd name="T13" fmla="*/ 1499 h 2760"/>
                  <a:gd name="T14" fmla="*/ 1258 w 5512"/>
                  <a:gd name="T15" fmla="*/ 1349 h 2760"/>
                  <a:gd name="T16" fmla="*/ 1307 w 5512"/>
                  <a:gd name="T17" fmla="*/ 1493 h 2760"/>
                  <a:gd name="T18" fmla="*/ 1621 w 5512"/>
                  <a:gd name="T19" fmla="*/ 1513 h 2760"/>
                  <a:gd name="T20" fmla="*/ 1862 w 5512"/>
                  <a:gd name="T21" fmla="*/ 1865 h 2760"/>
                  <a:gd name="T22" fmla="*/ 1668 w 5512"/>
                  <a:gd name="T23" fmla="*/ 2166 h 2760"/>
                  <a:gd name="T24" fmla="*/ 1308 w 5512"/>
                  <a:gd name="T25" fmla="*/ 2217 h 2760"/>
                  <a:gd name="T26" fmla="*/ 992 w 5512"/>
                  <a:gd name="T27" fmla="*/ 2172 h 2760"/>
                  <a:gd name="T28" fmla="*/ 903 w 5512"/>
                  <a:gd name="T29" fmla="*/ 2244 h 2760"/>
                  <a:gd name="T30" fmla="*/ 1008 w 5512"/>
                  <a:gd name="T31" fmla="*/ 2415 h 2760"/>
                  <a:gd name="T32" fmla="*/ 992 w 5512"/>
                  <a:gd name="T33" fmla="*/ 2538 h 2760"/>
                  <a:gd name="T34" fmla="*/ 1137 w 5512"/>
                  <a:gd name="T35" fmla="*/ 2760 h 2760"/>
                  <a:gd name="T36" fmla="*/ 1661 w 5512"/>
                  <a:gd name="T37" fmla="*/ 2623 h 2760"/>
                  <a:gd name="T38" fmla="*/ 1725 w 5512"/>
                  <a:gd name="T39" fmla="*/ 2492 h 2760"/>
                  <a:gd name="T40" fmla="*/ 1895 w 5512"/>
                  <a:gd name="T41" fmla="*/ 2551 h 2760"/>
                  <a:gd name="T42" fmla="*/ 2338 w 5512"/>
                  <a:gd name="T43" fmla="*/ 2448 h 2760"/>
                  <a:gd name="T44" fmla="*/ 2443 w 5512"/>
                  <a:gd name="T45" fmla="*/ 2714 h 2760"/>
                  <a:gd name="T46" fmla="*/ 2870 w 5512"/>
                  <a:gd name="T47" fmla="*/ 2541 h 2760"/>
                  <a:gd name="T48" fmla="*/ 3264 w 5512"/>
                  <a:gd name="T49" fmla="*/ 2591 h 2760"/>
                  <a:gd name="T50" fmla="*/ 3522 w 5512"/>
                  <a:gd name="T51" fmla="*/ 2427 h 2760"/>
                  <a:gd name="T52" fmla="*/ 3594 w 5512"/>
                  <a:gd name="T53" fmla="*/ 2081 h 2760"/>
                  <a:gd name="T54" fmla="*/ 4013 w 5512"/>
                  <a:gd name="T55" fmla="*/ 2087 h 2760"/>
                  <a:gd name="T56" fmla="*/ 4070 w 5512"/>
                  <a:gd name="T57" fmla="*/ 1924 h 2760"/>
                  <a:gd name="T58" fmla="*/ 4239 w 5512"/>
                  <a:gd name="T59" fmla="*/ 1931 h 2760"/>
                  <a:gd name="T60" fmla="*/ 4465 w 5512"/>
                  <a:gd name="T61" fmla="*/ 2094 h 2760"/>
                  <a:gd name="T62" fmla="*/ 4836 w 5512"/>
                  <a:gd name="T63" fmla="*/ 1814 h 2760"/>
                  <a:gd name="T64" fmla="*/ 5225 w 5512"/>
                  <a:gd name="T65" fmla="*/ 1785 h 2760"/>
                  <a:gd name="T66" fmla="*/ 5367 w 5512"/>
                  <a:gd name="T67" fmla="*/ 1571 h 2760"/>
                  <a:gd name="T68" fmla="*/ 5512 w 5512"/>
                  <a:gd name="T69" fmla="*/ 1585 h 2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12" h="2760">
                    <a:moveTo>
                      <a:pt x="240" y="0"/>
                    </a:moveTo>
                    <a:lnTo>
                      <a:pt x="0" y="336"/>
                    </a:lnTo>
                    <a:lnTo>
                      <a:pt x="82" y="821"/>
                    </a:lnTo>
                    <a:lnTo>
                      <a:pt x="243" y="873"/>
                    </a:lnTo>
                    <a:lnTo>
                      <a:pt x="473" y="1087"/>
                    </a:lnTo>
                    <a:lnTo>
                      <a:pt x="557" y="1441"/>
                    </a:lnTo>
                    <a:lnTo>
                      <a:pt x="839" y="1499"/>
                    </a:lnTo>
                    <a:lnTo>
                      <a:pt x="1258" y="1349"/>
                    </a:lnTo>
                    <a:lnTo>
                      <a:pt x="1307" y="1493"/>
                    </a:lnTo>
                    <a:lnTo>
                      <a:pt x="1621" y="1513"/>
                    </a:lnTo>
                    <a:lnTo>
                      <a:pt x="1862" y="1865"/>
                    </a:lnTo>
                    <a:lnTo>
                      <a:pt x="1668" y="2166"/>
                    </a:lnTo>
                    <a:lnTo>
                      <a:pt x="1308" y="2217"/>
                    </a:lnTo>
                    <a:lnTo>
                      <a:pt x="992" y="2172"/>
                    </a:lnTo>
                    <a:lnTo>
                      <a:pt x="903" y="2244"/>
                    </a:lnTo>
                    <a:lnTo>
                      <a:pt x="1008" y="2415"/>
                    </a:lnTo>
                    <a:lnTo>
                      <a:pt x="992" y="2538"/>
                    </a:lnTo>
                    <a:lnTo>
                      <a:pt x="1137" y="2760"/>
                    </a:lnTo>
                    <a:lnTo>
                      <a:pt x="1661" y="2623"/>
                    </a:lnTo>
                    <a:lnTo>
                      <a:pt x="1725" y="2492"/>
                    </a:lnTo>
                    <a:lnTo>
                      <a:pt x="1895" y="2551"/>
                    </a:lnTo>
                    <a:lnTo>
                      <a:pt x="2338" y="2448"/>
                    </a:lnTo>
                    <a:lnTo>
                      <a:pt x="2443" y="2714"/>
                    </a:lnTo>
                    <a:lnTo>
                      <a:pt x="2870" y="2541"/>
                    </a:lnTo>
                    <a:lnTo>
                      <a:pt x="3264" y="2591"/>
                    </a:lnTo>
                    <a:lnTo>
                      <a:pt x="3522" y="2427"/>
                    </a:lnTo>
                    <a:lnTo>
                      <a:pt x="3594" y="2081"/>
                    </a:lnTo>
                    <a:lnTo>
                      <a:pt x="4013" y="2087"/>
                    </a:lnTo>
                    <a:lnTo>
                      <a:pt x="4070" y="1924"/>
                    </a:lnTo>
                    <a:lnTo>
                      <a:pt x="4239" y="1931"/>
                    </a:lnTo>
                    <a:lnTo>
                      <a:pt x="4465" y="2094"/>
                    </a:lnTo>
                    <a:lnTo>
                      <a:pt x="4836" y="1814"/>
                    </a:lnTo>
                    <a:lnTo>
                      <a:pt x="5225" y="1785"/>
                    </a:lnTo>
                    <a:lnTo>
                      <a:pt x="5367" y="1571"/>
                    </a:lnTo>
                    <a:lnTo>
                      <a:pt x="5512" y="1585"/>
                    </a:lnTo>
                  </a:path>
                </a:pathLst>
              </a:custGeom>
              <a:noFill/>
              <a:ln w="1524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04" name="Freeform 8">
                <a:extLst>
                  <a:ext uri="{FF2B5EF4-FFF2-40B4-BE49-F238E27FC236}">
                    <a16:creationId xmlns:a16="http://schemas.microsoft.com/office/drawing/2014/main" id="{661E2D02-53EA-42CC-80B7-34F85D2598AB}"/>
                  </a:ext>
                </a:extLst>
              </p:cNvPr>
              <p:cNvSpPr>
                <a:spLocks/>
              </p:cNvSpPr>
              <p:nvPr userDrawn="1"/>
            </p:nvSpPr>
            <p:spPr bwMode="hidden">
              <a:xfrm>
                <a:off x="4840" y="984"/>
                <a:ext cx="790" cy="1189"/>
              </a:xfrm>
              <a:custGeom>
                <a:avLst/>
                <a:gdLst>
                  <a:gd name="T0" fmla="*/ 139 w 790"/>
                  <a:gd name="T1" fmla="*/ 0 h 1189"/>
                  <a:gd name="T2" fmla="*/ 210 w 790"/>
                  <a:gd name="T3" fmla="*/ 233 h 1189"/>
                  <a:gd name="T4" fmla="*/ 159 w 790"/>
                  <a:gd name="T5" fmla="*/ 643 h 1189"/>
                  <a:gd name="T6" fmla="*/ 454 w 790"/>
                  <a:gd name="T7" fmla="*/ 771 h 1189"/>
                  <a:gd name="T8" fmla="*/ 605 w 790"/>
                  <a:gd name="T9" fmla="*/ 1046 h 1189"/>
                  <a:gd name="T10" fmla="*/ 790 w 790"/>
                  <a:gd name="T11" fmla="*/ 1189 h 1189"/>
                  <a:gd name="T12" fmla="*/ 540 w 790"/>
                  <a:gd name="T13" fmla="*/ 1111 h 1189"/>
                  <a:gd name="T14" fmla="*/ 363 w 790"/>
                  <a:gd name="T15" fmla="*/ 883 h 1189"/>
                  <a:gd name="T16" fmla="*/ 139 w 790"/>
                  <a:gd name="T17" fmla="*/ 852 h 1189"/>
                  <a:gd name="T18" fmla="*/ 0 w 790"/>
                  <a:gd name="T19" fmla="*/ 499 h 1189"/>
                  <a:gd name="T20" fmla="*/ 48 w 790"/>
                  <a:gd name="T21" fmla="*/ 209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0" h="1189">
                    <a:moveTo>
                      <a:pt x="139" y="0"/>
                    </a:moveTo>
                    <a:lnTo>
                      <a:pt x="210" y="233"/>
                    </a:lnTo>
                    <a:lnTo>
                      <a:pt x="159" y="643"/>
                    </a:lnTo>
                    <a:lnTo>
                      <a:pt x="454" y="771"/>
                    </a:lnTo>
                    <a:lnTo>
                      <a:pt x="605" y="1046"/>
                    </a:lnTo>
                    <a:lnTo>
                      <a:pt x="790" y="1189"/>
                    </a:lnTo>
                    <a:lnTo>
                      <a:pt x="540" y="1111"/>
                    </a:lnTo>
                    <a:lnTo>
                      <a:pt x="363" y="883"/>
                    </a:lnTo>
                    <a:lnTo>
                      <a:pt x="139" y="852"/>
                    </a:lnTo>
                    <a:lnTo>
                      <a:pt x="0" y="499"/>
                    </a:lnTo>
                    <a:lnTo>
                      <a:pt x="48" y="209"/>
                    </a:lnTo>
                  </a:path>
                </a:pathLst>
              </a:custGeom>
              <a:noFill/>
              <a:ln w="1524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05" name="Freeform 9">
                <a:extLst>
                  <a:ext uri="{FF2B5EF4-FFF2-40B4-BE49-F238E27FC236}">
                    <a16:creationId xmlns:a16="http://schemas.microsoft.com/office/drawing/2014/main" id="{B7EABFD0-858A-4657-9DF8-59062BEC165A}"/>
                  </a:ext>
                </a:extLst>
              </p:cNvPr>
              <p:cNvSpPr>
                <a:spLocks/>
              </p:cNvSpPr>
              <p:nvPr userDrawn="1"/>
            </p:nvSpPr>
            <p:spPr bwMode="hidden">
              <a:xfrm>
                <a:off x="5173" y="896"/>
                <a:ext cx="579" cy="1117"/>
              </a:xfrm>
              <a:custGeom>
                <a:avLst/>
                <a:gdLst>
                  <a:gd name="T0" fmla="*/ 0 w 579"/>
                  <a:gd name="T1" fmla="*/ 0 h 1117"/>
                  <a:gd name="T2" fmla="*/ 128 w 579"/>
                  <a:gd name="T3" fmla="*/ 328 h 1117"/>
                  <a:gd name="T4" fmla="*/ 9 w 579"/>
                  <a:gd name="T5" fmla="*/ 659 h 1117"/>
                  <a:gd name="T6" fmla="*/ 40 w 579"/>
                  <a:gd name="T7" fmla="*/ 763 h 1117"/>
                  <a:gd name="T8" fmla="*/ 234 w 579"/>
                  <a:gd name="T9" fmla="*/ 739 h 1117"/>
                  <a:gd name="T10" fmla="*/ 344 w 579"/>
                  <a:gd name="T11" fmla="*/ 1055 h 1117"/>
                  <a:gd name="T12" fmla="*/ 579 w 579"/>
                  <a:gd name="T13" fmla="*/ 1117 h 1117"/>
                </a:gdLst>
                <a:ahLst/>
                <a:cxnLst>
                  <a:cxn ang="0">
                    <a:pos x="T0" y="T1"/>
                  </a:cxn>
                  <a:cxn ang="0">
                    <a:pos x="T2" y="T3"/>
                  </a:cxn>
                  <a:cxn ang="0">
                    <a:pos x="T4" y="T5"/>
                  </a:cxn>
                  <a:cxn ang="0">
                    <a:pos x="T6" y="T7"/>
                  </a:cxn>
                  <a:cxn ang="0">
                    <a:pos x="T8" y="T9"/>
                  </a:cxn>
                  <a:cxn ang="0">
                    <a:pos x="T10" y="T11"/>
                  </a:cxn>
                  <a:cxn ang="0">
                    <a:pos x="T12" y="T13"/>
                  </a:cxn>
                </a:cxnLst>
                <a:rect l="0" t="0" r="r" b="b"/>
                <a:pathLst>
                  <a:path w="579" h="1117">
                    <a:moveTo>
                      <a:pt x="0" y="0"/>
                    </a:moveTo>
                    <a:lnTo>
                      <a:pt x="128" y="328"/>
                    </a:lnTo>
                    <a:lnTo>
                      <a:pt x="9" y="659"/>
                    </a:lnTo>
                    <a:lnTo>
                      <a:pt x="40" y="763"/>
                    </a:lnTo>
                    <a:lnTo>
                      <a:pt x="234" y="739"/>
                    </a:lnTo>
                    <a:lnTo>
                      <a:pt x="344" y="1055"/>
                    </a:lnTo>
                    <a:lnTo>
                      <a:pt x="579" y="1117"/>
                    </a:lnTo>
                  </a:path>
                </a:pathLst>
              </a:custGeom>
              <a:noFill/>
              <a:ln w="1651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06" name="Freeform 10">
                <a:extLst>
                  <a:ext uri="{FF2B5EF4-FFF2-40B4-BE49-F238E27FC236}">
                    <a16:creationId xmlns:a16="http://schemas.microsoft.com/office/drawing/2014/main" id="{77E7D66B-DF25-4ED2-9521-5443EA484C59}"/>
                  </a:ext>
                </a:extLst>
              </p:cNvPr>
              <p:cNvSpPr>
                <a:spLocks/>
              </p:cNvSpPr>
              <p:nvPr userDrawn="1"/>
            </p:nvSpPr>
            <p:spPr bwMode="hidden">
              <a:xfrm>
                <a:off x="3291" y="968"/>
                <a:ext cx="2471" cy="2396"/>
              </a:xfrm>
              <a:custGeom>
                <a:avLst/>
                <a:gdLst>
                  <a:gd name="T0" fmla="*/ 1118 w 2471"/>
                  <a:gd name="T1" fmla="*/ 0 h 2396"/>
                  <a:gd name="T2" fmla="*/ 1179 w 2471"/>
                  <a:gd name="T3" fmla="*/ 225 h 2396"/>
                  <a:gd name="T4" fmla="*/ 1393 w 2471"/>
                  <a:gd name="T5" fmla="*/ 339 h 2396"/>
                  <a:gd name="T6" fmla="*/ 1404 w 2471"/>
                  <a:gd name="T7" fmla="*/ 548 h 2396"/>
                  <a:gd name="T8" fmla="*/ 1342 w 2471"/>
                  <a:gd name="T9" fmla="*/ 732 h 2396"/>
                  <a:gd name="T10" fmla="*/ 1434 w 2471"/>
                  <a:gd name="T11" fmla="*/ 925 h 2396"/>
                  <a:gd name="T12" fmla="*/ 1455 w 2471"/>
                  <a:gd name="T13" fmla="*/ 1109 h 2396"/>
                  <a:gd name="T14" fmla="*/ 1311 w 2471"/>
                  <a:gd name="T15" fmla="*/ 1142 h 2396"/>
                  <a:gd name="T16" fmla="*/ 926 w 2471"/>
                  <a:gd name="T17" fmla="*/ 1384 h 2396"/>
                  <a:gd name="T18" fmla="*/ 975 w 2471"/>
                  <a:gd name="T19" fmla="*/ 1456 h 2396"/>
                  <a:gd name="T20" fmla="*/ 956 w 2471"/>
                  <a:gd name="T21" fmla="*/ 1624 h 2396"/>
                  <a:gd name="T22" fmla="*/ 782 w 2471"/>
                  <a:gd name="T23" fmla="*/ 1817 h 2396"/>
                  <a:gd name="T24" fmla="*/ 539 w 2471"/>
                  <a:gd name="T25" fmla="*/ 1978 h 2396"/>
                  <a:gd name="T26" fmla="*/ 152 w 2471"/>
                  <a:gd name="T27" fmla="*/ 2026 h 2396"/>
                  <a:gd name="T28" fmla="*/ 19 w 2471"/>
                  <a:gd name="T29" fmla="*/ 2251 h 2396"/>
                  <a:gd name="T30" fmla="*/ 0 w 2471"/>
                  <a:gd name="T31" fmla="*/ 2396 h 2396"/>
                  <a:gd name="T32" fmla="*/ 213 w 2471"/>
                  <a:gd name="T33" fmla="*/ 2179 h 2396"/>
                  <a:gd name="T34" fmla="*/ 629 w 2471"/>
                  <a:gd name="T35" fmla="*/ 2090 h 2396"/>
                  <a:gd name="T36" fmla="*/ 894 w 2471"/>
                  <a:gd name="T37" fmla="*/ 1906 h 2396"/>
                  <a:gd name="T38" fmla="*/ 1230 w 2471"/>
                  <a:gd name="T39" fmla="*/ 1986 h 2396"/>
                  <a:gd name="T40" fmla="*/ 1668 w 2471"/>
                  <a:gd name="T41" fmla="*/ 1906 h 2396"/>
                  <a:gd name="T42" fmla="*/ 1983 w 2471"/>
                  <a:gd name="T43" fmla="*/ 1745 h 2396"/>
                  <a:gd name="T44" fmla="*/ 2014 w 2471"/>
                  <a:gd name="T45" fmla="*/ 1600 h 2396"/>
                  <a:gd name="T46" fmla="*/ 2237 w 2471"/>
                  <a:gd name="T47" fmla="*/ 1496 h 2396"/>
                  <a:gd name="T48" fmla="*/ 2359 w 2471"/>
                  <a:gd name="T49" fmla="*/ 1552 h 2396"/>
                  <a:gd name="T50" fmla="*/ 2471 w 2471"/>
                  <a:gd name="T51" fmla="*/ 1479 h 2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71" h="2396">
                    <a:moveTo>
                      <a:pt x="1118" y="0"/>
                    </a:moveTo>
                    <a:lnTo>
                      <a:pt x="1179" y="225"/>
                    </a:lnTo>
                    <a:lnTo>
                      <a:pt x="1393" y="339"/>
                    </a:lnTo>
                    <a:lnTo>
                      <a:pt x="1404" y="548"/>
                    </a:lnTo>
                    <a:lnTo>
                      <a:pt x="1342" y="732"/>
                    </a:lnTo>
                    <a:lnTo>
                      <a:pt x="1434" y="925"/>
                    </a:lnTo>
                    <a:lnTo>
                      <a:pt x="1455" y="1109"/>
                    </a:lnTo>
                    <a:lnTo>
                      <a:pt x="1311" y="1142"/>
                    </a:lnTo>
                    <a:lnTo>
                      <a:pt x="926" y="1384"/>
                    </a:lnTo>
                    <a:lnTo>
                      <a:pt x="975" y="1456"/>
                    </a:lnTo>
                    <a:lnTo>
                      <a:pt x="956" y="1624"/>
                    </a:lnTo>
                    <a:lnTo>
                      <a:pt x="782" y="1817"/>
                    </a:lnTo>
                    <a:lnTo>
                      <a:pt x="539" y="1978"/>
                    </a:lnTo>
                    <a:lnTo>
                      <a:pt x="152" y="2026"/>
                    </a:lnTo>
                    <a:lnTo>
                      <a:pt x="19" y="2251"/>
                    </a:lnTo>
                    <a:lnTo>
                      <a:pt x="0" y="2396"/>
                    </a:lnTo>
                    <a:lnTo>
                      <a:pt x="213" y="2179"/>
                    </a:lnTo>
                    <a:lnTo>
                      <a:pt x="629" y="2090"/>
                    </a:lnTo>
                    <a:lnTo>
                      <a:pt x="894" y="1906"/>
                    </a:lnTo>
                    <a:lnTo>
                      <a:pt x="1230" y="1986"/>
                    </a:lnTo>
                    <a:lnTo>
                      <a:pt x="1668" y="1906"/>
                    </a:lnTo>
                    <a:lnTo>
                      <a:pt x="1983" y="1745"/>
                    </a:lnTo>
                    <a:lnTo>
                      <a:pt x="2014" y="1600"/>
                    </a:lnTo>
                    <a:lnTo>
                      <a:pt x="2237" y="1496"/>
                    </a:lnTo>
                    <a:lnTo>
                      <a:pt x="2359" y="1552"/>
                    </a:lnTo>
                    <a:lnTo>
                      <a:pt x="2471" y="1479"/>
                    </a:lnTo>
                  </a:path>
                </a:pathLst>
              </a:custGeom>
              <a:noFill/>
              <a:ln w="1651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07" name="Freeform 11">
                <a:extLst>
                  <a:ext uri="{FF2B5EF4-FFF2-40B4-BE49-F238E27FC236}">
                    <a16:creationId xmlns:a16="http://schemas.microsoft.com/office/drawing/2014/main" id="{1A226A4B-28A4-49BD-8E7E-21F5B2837C49}"/>
                  </a:ext>
                </a:extLst>
              </p:cNvPr>
              <p:cNvSpPr>
                <a:spLocks/>
              </p:cNvSpPr>
              <p:nvPr userDrawn="1"/>
            </p:nvSpPr>
            <p:spPr bwMode="hidden">
              <a:xfrm>
                <a:off x="2366" y="1067"/>
                <a:ext cx="1399" cy="1349"/>
              </a:xfrm>
              <a:custGeom>
                <a:avLst/>
                <a:gdLst>
                  <a:gd name="T0" fmla="*/ 620 w 1399"/>
                  <a:gd name="T1" fmla="*/ 155 h 1349"/>
                  <a:gd name="T2" fmla="*/ 421 w 1399"/>
                  <a:gd name="T3" fmla="*/ 155 h 1349"/>
                  <a:gd name="T4" fmla="*/ 205 w 1399"/>
                  <a:gd name="T5" fmla="*/ 507 h 1349"/>
                  <a:gd name="T6" fmla="*/ 0 w 1399"/>
                  <a:gd name="T7" fmla="*/ 673 h 1349"/>
                  <a:gd name="T8" fmla="*/ 487 w 1399"/>
                  <a:gd name="T9" fmla="*/ 783 h 1349"/>
                  <a:gd name="T10" fmla="*/ 425 w 1399"/>
                  <a:gd name="T11" fmla="*/ 1009 h 1349"/>
                  <a:gd name="T12" fmla="*/ 617 w 1399"/>
                  <a:gd name="T13" fmla="*/ 1086 h 1349"/>
                  <a:gd name="T14" fmla="*/ 498 w 1399"/>
                  <a:gd name="T15" fmla="*/ 1349 h 1349"/>
                  <a:gd name="T16" fmla="*/ 961 w 1399"/>
                  <a:gd name="T17" fmla="*/ 1035 h 1349"/>
                  <a:gd name="T18" fmla="*/ 926 w 1399"/>
                  <a:gd name="T19" fmla="*/ 776 h 1349"/>
                  <a:gd name="T20" fmla="*/ 1181 w 1399"/>
                  <a:gd name="T21" fmla="*/ 749 h 1349"/>
                  <a:gd name="T22" fmla="*/ 1399 w 1399"/>
                  <a:gd name="T23" fmla="*/ 601 h 1349"/>
                  <a:gd name="T24" fmla="*/ 1315 w 1399"/>
                  <a:gd name="T25" fmla="*/ 416 h 1349"/>
                  <a:gd name="T26" fmla="*/ 1341 w 1399"/>
                  <a:gd name="T27" fmla="*/ 196 h 1349"/>
                  <a:gd name="T28" fmla="*/ 1171 w 1399"/>
                  <a:gd name="T29" fmla="*/ 164 h 1349"/>
                  <a:gd name="T30" fmla="*/ 928 w 1399"/>
                  <a:gd name="T31" fmla="*/ 0 h 1349"/>
                  <a:gd name="T32" fmla="*/ 620 w 1399"/>
                  <a:gd name="T33" fmla="*/ 155 h 1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99" h="1349">
                    <a:moveTo>
                      <a:pt x="620" y="155"/>
                    </a:moveTo>
                    <a:lnTo>
                      <a:pt x="421" y="155"/>
                    </a:lnTo>
                    <a:lnTo>
                      <a:pt x="205" y="507"/>
                    </a:lnTo>
                    <a:lnTo>
                      <a:pt x="0" y="673"/>
                    </a:lnTo>
                    <a:lnTo>
                      <a:pt x="487" y="783"/>
                    </a:lnTo>
                    <a:lnTo>
                      <a:pt x="425" y="1009"/>
                    </a:lnTo>
                    <a:lnTo>
                      <a:pt x="617" y="1086"/>
                    </a:lnTo>
                    <a:lnTo>
                      <a:pt x="498" y="1349"/>
                    </a:lnTo>
                    <a:lnTo>
                      <a:pt x="961" y="1035"/>
                    </a:lnTo>
                    <a:lnTo>
                      <a:pt x="926" y="776"/>
                    </a:lnTo>
                    <a:lnTo>
                      <a:pt x="1181" y="749"/>
                    </a:lnTo>
                    <a:lnTo>
                      <a:pt x="1399" y="601"/>
                    </a:lnTo>
                    <a:lnTo>
                      <a:pt x="1315" y="416"/>
                    </a:lnTo>
                    <a:lnTo>
                      <a:pt x="1341" y="196"/>
                    </a:lnTo>
                    <a:lnTo>
                      <a:pt x="1171" y="164"/>
                    </a:lnTo>
                    <a:lnTo>
                      <a:pt x="928" y="0"/>
                    </a:lnTo>
                    <a:lnTo>
                      <a:pt x="620" y="155"/>
                    </a:lnTo>
                    <a:close/>
                  </a:path>
                </a:pathLst>
              </a:custGeom>
              <a:noFill/>
              <a:ln w="1778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08" name="Freeform 12">
                <a:extLst>
                  <a:ext uri="{FF2B5EF4-FFF2-40B4-BE49-F238E27FC236}">
                    <a16:creationId xmlns:a16="http://schemas.microsoft.com/office/drawing/2014/main" id="{0B56B313-6F07-4792-A3E0-8496460C3381}"/>
                  </a:ext>
                </a:extLst>
              </p:cNvPr>
              <p:cNvSpPr>
                <a:spLocks/>
              </p:cNvSpPr>
              <p:nvPr userDrawn="1"/>
            </p:nvSpPr>
            <p:spPr bwMode="hidden">
              <a:xfrm>
                <a:off x="4275" y="2031"/>
                <a:ext cx="1256" cy="810"/>
              </a:xfrm>
              <a:custGeom>
                <a:avLst/>
                <a:gdLst>
                  <a:gd name="T0" fmla="*/ 719 w 1256"/>
                  <a:gd name="T1" fmla="*/ 183 h 810"/>
                  <a:gd name="T2" fmla="*/ 760 w 1256"/>
                  <a:gd name="T3" fmla="*/ 33 h 810"/>
                  <a:gd name="T4" fmla="*/ 884 w 1256"/>
                  <a:gd name="T5" fmla="*/ 0 h 810"/>
                  <a:gd name="T6" fmla="*/ 983 w 1256"/>
                  <a:gd name="T7" fmla="*/ 78 h 810"/>
                  <a:gd name="T8" fmla="*/ 1082 w 1256"/>
                  <a:gd name="T9" fmla="*/ 248 h 810"/>
                  <a:gd name="T10" fmla="*/ 1256 w 1256"/>
                  <a:gd name="T11" fmla="*/ 229 h 810"/>
                  <a:gd name="T12" fmla="*/ 1248 w 1256"/>
                  <a:gd name="T13" fmla="*/ 359 h 810"/>
                  <a:gd name="T14" fmla="*/ 1016 w 1256"/>
                  <a:gd name="T15" fmla="*/ 431 h 810"/>
                  <a:gd name="T16" fmla="*/ 879 w 1256"/>
                  <a:gd name="T17" fmla="*/ 417 h 810"/>
                  <a:gd name="T18" fmla="*/ 719 w 1256"/>
                  <a:gd name="T19" fmla="*/ 481 h 810"/>
                  <a:gd name="T20" fmla="*/ 591 w 1256"/>
                  <a:gd name="T21" fmla="*/ 633 h 810"/>
                  <a:gd name="T22" fmla="*/ 423 w 1256"/>
                  <a:gd name="T23" fmla="*/ 537 h 810"/>
                  <a:gd name="T24" fmla="*/ 256 w 1256"/>
                  <a:gd name="T25" fmla="*/ 810 h 810"/>
                  <a:gd name="T26" fmla="*/ 66 w 1256"/>
                  <a:gd name="T27" fmla="*/ 764 h 810"/>
                  <a:gd name="T28" fmla="*/ 0 w 1256"/>
                  <a:gd name="T29" fmla="*/ 601 h 810"/>
                  <a:gd name="T30" fmla="*/ 157 w 1256"/>
                  <a:gd name="T31" fmla="*/ 483 h 810"/>
                  <a:gd name="T32" fmla="*/ 248 w 1256"/>
                  <a:gd name="T33" fmla="*/ 281 h 810"/>
                  <a:gd name="T34" fmla="*/ 438 w 1256"/>
                  <a:gd name="T35" fmla="*/ 150 h 810"/>
                  <a:gd name="T36" fmla="*/ 719 w 1256"/>
                  <a:gd name="T37" fmla="*/ 189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6" h="810">
                    <a:moveTo>
                      <a:pt x="719" y="183"/>
                    </a:moveTo>
                    <a:lnTo>
                      <a:pt x="760" y="33"/>
                    </a:lnTo>
                    <a:lnTo>
                      <a:pt x="884" y="0"/>
                    </a:lnTo>
                    <a:lnTo>
                      <a:pt x="983" y="78"/>
                    </a:lnTo>
                    <a:lnTo>
                      <a:pt x="1082" y="248"/>
                    </a:lnTo>
                    <a:lnTo>
                      <a:pt x="1256" y="229"/>
                    </a:lnTo>
                    <a:lnTo>
                      <a:pt x="1248" y="359"/>
                    </a:lnTo>
                    <a:lnTo>
                      <a:pt x="1016" y="431"/>
                    </a:lnTo>
                    <a:lnTo>
                      <a:pt x="879" y="417"/>
                    </a:lnTo>
                    <a:lnTo>
                      <a:pt x="719" y="481"/>
                    </a:lnTo>
                    <a:lnTo>
                      <a:pt x="591" y="633"/>
                    </a:lnTo>
                    <a:lnTo>
                      <a:pt x="423" y="537"/>
                    </a:lnTo>
                    <a:lnTo>
                      <a:pt x="256" y="810"/>
                    </a:lnTo>
                    <a:lnTo>
                      <a:pt x="66" y="764"/>
                    </a:lnTo>
                    <a:lnTo>
                      <a:pt x="0" y="601"/>
                    </a:lnTo>
                    <a:lnTo>
                      <a:pt x="157" y="483"/>
                    </a:lnTo>
                    <a:lnTo>
                      <a:pt x="248" y="281"/>
                    </a:lnTo>
                    <a:lnTo>
                      <a:pt x="438" y="150"/>
                    </a:lnTo>
                    <a:lnTo>
                      <a:pt x="719" y="189"/>
                    </a:lnTo>
                  </a:path>
                </a:pathLst>
              </a:custGeom>
              <a:noFill/>
              <a:ln w="1778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09" name="Freeform 13">
                <a:extLst>
                  <a:ext uri="{FF2B5EF4-FFF2-40B4-BE49-F238E27FC236}">
                    <a16:creationId xmlns:a16="http://schemas.microsoft.com/office/drawing/2014/main" id="{86BA7128-3F98-4C9D-8291-65CC8C1223EB}"/>
                  </a:ext>
                </a:extLst>
              </p:cNvPr>
              <p:cNvSpPr>
                <a:spLocks/>
              </p:cNvSpPr>
              <p:nvPr userDrawn="1"/>
            </p:nvSpPr>
            <p:spPr bwMode="hidden">
              <a:xfrm>
                <a:off x="2914" y="3476"/>
                <a:ext cx="2848" cy="788"/>
              </a:xfrm>
              <a:custGeom>
                <a:avLst/>
                <a:gdLst>
                  <a:gd name="T0" fmla="*/ 2838 w 2848"/>
                  <a:gd name="T1" fmla="*/ 16 h 788"/>
                  <a:gd name="T2" fmla="*/ 2493 w 2848"/>
                  <a:gd name="T3" fmla="*/ 0 h 788"/>
                  <a:gd name="T4" fmla="*/ 2278 w 2848"/>
                  <a:gd name="T5" fmla="*/ 81 h 788"/>
                  <a:gd name="T6" fmla="*/ 1936 w 2848"/>
                  <a:gd name="T7" fmla="*/ 44 h 788"/>
                  <a:gd name="T8" fmla="*/ 1739 w 2848"/>
                  <a:gd name="T9" fmla="*/ 354 h 788"/>
                  <a:gd name="T10" fmla="*/ 1600 w 2848"/>
                  <a:gd name="T11" fmla="*/ 212 h 788"/>
                  <a:gd name="T12" fmla="*/ 1352 w 2848"/>
                  <a:gd name="T13" fmla="*/ 308 h 788"/>
                  <a:gd name="T14" fmla="*/ 1445 w 2848"/>
                  <a:gd name="T15" fmla="*/ 515 h 788"/>
                  <a:gd name="T16" fmla="*/ 1072 w 2848"/>
                  <a:gd name="T17" fmla="*/ 412 h 788"/>
                  <a:gd name="T18" fmla="*/ 888 w 2848"/>
                  <a:gd name="T19" fmla="*/ 540 h 788"/>
                  <a:gd name="T20" fmla="*/ 0 w 2848"/>
                  <a:gd name="T21" fmla="*/ 660 h 788"/>
                  <a:gd name="T22" fmla="*/ 288 w 2848"/>
                  <a:gd name="T23" fmla="*/ 788 h 788"/>
                  <a:gd name="T24" fmla="*/ 1040 w 2848"/>
                  <a:gd name="T25" fmla="*/ 676 h 788"/>
                  <a:gd name="T26" fmla="*/ 1272 w 2848"/>
                  <a:gd name="T27" fmla="*/ 748 h 788"/>
                  <a:gd name="T28" fmla="*/ 2096 w 2848"/>
                  <a:gd name="T29" fmla="*/ 691 h 788"/>
                  <a:gd name="T30" fmla="*/ 2320 w 2848"/>
                  <a:gd name="T31" fmla="*/ 748 h 788"/>
                  <a:gd name="T32" fmla="*/ 2456 w 2848"/>
                  <a:gd name="T33" fmla="*/ 596 h 788"/>
                  <a:gd name="T34" fmla="*/ 2712 w 2848"/>
                  <a:gd name="T35" fmla="*/ 716 h 788"/>
                  <a:gd name="T36" fmla="*/ 2716 w 2848"/>
                  <a:gd name="T37" fmla="*/ 339 h 788"/>
                  <a:gd name="T38" fmla="*/ 2848 w 2848"/>
                  <a:gd name="T39" fmla="*/ 258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48" h="788">
                    <a:moveTo>
                      <a:pt x="2838" y="16"/>
                    </a:moveTo>
                    <a:lnTo>
                      <a:pt x="2493" y="0"/>
                    </a:lnTo>
                    <a:lnTo>
                      <a:pt x="2278" y="81"/>
                    </a:lnTo>
                    <a:lnTo>
                      <a:pt x="1936" y="44"/>
                    </a:lnTo>
                    <a:lnTo>
                      <a:pt x="1739" y="354"/>
                    </a:lnTo>
                    <a:lnTo>
                      <a:pt x="1600" y="212"/>
                    </a:lnTo>
                    <a:lnTo>
                      <a:pt x="1352" y="308"/>
                    </a:lnTo>
                    <a:lnTo>
                      <a:pt x="1445" y="515"/>
                    </a:lnTo>
                    <a:lnTo>
                      <a:pt x="1072" y="412"/>
                    </a:lnTo>
                    <a:lnTo>
                      <a:pt x="888" y="540"/>
                    </a:lnTo>
                    <a:lnTo>
                      <a:pt x="0" y="660"/>
                    </a:lnTo>
                    <a:lnTo>
                      <a:pt x="288" y="788"/>
                    </a:lnTo>
                    <a:lnTo>
                      <a:pt x="1040" y="676"/>
                    </a:lnTo>
                    <a:lnTo>
                      <a:pt x="1272" y="748"/>
                    </a:lnTo>
                    <a:lnTo>
                      <a:pt x="2096" y="691"/>
                    </a:lnTo>
                    <a:lnTo>
                      <a:pt x="2320" y="748"/>
                    </a:lnTo>
                    <a:lnTo>
                      <a:pt x="2456" y="596"/>
                    </a:lnTo>
                    <a:lnTo>
                      <a:pt x="2712" y="716"/>
                    </a:lnTo>
                    <a:lnTo>
                      <a:pt x="2716" y="339"/>
                    </a:lnTo>
                    <a:lnTo>
                      <a:pt x="2848" y="258"/>
                    </a:lnTo>
                  </a:path>
                </a:pathLst>
              </a:custGeom>
              <a:noFill/>
              <a:ln w="1778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10" name="Freeform 14">
                <a:extLst>
                  <a:ext uri="{FF2B5EF4-FFF2-40B4-BE49-F238E27FC236}">
                    <a16:creationId xmlns:a16="http://schemas.microsoft.com/office/drawing/2014/main" id="{D5A09A2A-F070-449C-B62B-47F44863CF16}"/>
                  </a:ext>
                </a:extLst>
              </p:cNvPr>
              <p:cNvSpPr>
                <a:spLocks/>
              </p:cNvSpPr>
              <p:nvPr userDrawn="1"/>
            </p:nvSpPr>
            <p:spPr bwMode="hidden">
              <a:xfrm>
                <a:off x="5443" y="922"/>
                <a:ext cx="319" cy="854"/>
              </a:xfrm>
              <a:custGeom>
                <a:avLst/>
                <a:gdLst>
                  <a:gd name="T0" fmla="*/ 0 w 319"/>
                  <a:gd name="T1" fmla="*/ 0 h 854"/>
                  <a:gd name="T2" fmla="*/ 106 w 319"/>
                  <a:gd name="T3" fmla="*/ 313 h 854"/>
                  <a:gd name="T4" fmla="*/ 106 w 319"/>
                  <a:gd name="T5" fmla="*/ 634 h 854"/>
                  <a:gd name="T6" fmla="*/ 268 w 319"/>
                  <a:gd name="T7" fmla="*/ 854 h 854"/>
                  <a:gd name="T8" fmla="*/ 278 w 319"/>
                  <a:gd name="T9" fmla="*/ 577 h 854"/>
                  <a:gd name="T10" fmla="*/ 238 w 319"/>
                  <a:gd name="T11" fmla="*/ 400 h 854"/>
                  <a:gd name="T12" fmla="*/ 319 w 319"/>
                  <a:gd name="T13" fmla="*/ 240 h 854"/>
                </a:gdLst>
                <a:ahLst/>
                <a:cxnLst>
                  <a:cxn ang="0">
                    <a:pos x="T0" y="T1"/>
                  </a:cxn>
                  <a:cxn ang="0">
                    <a:pos x="T2" y="T3"/>
                  </a:cxn>
                  <a:cxn ang="0">
                    <a:pos x="T4" y="T5"/>
                  </a:cxn>
                  <a:cxn ang="0">
                    <a:pos x="T6" y="T7"/>
                  </a:cxn>
                  <a:cxn ang="0">
                    <a:pos x="T8" y="T9"/>
                  </a:cxn>
                  <a:cxn ang="0">
                    <a:pos x="T10" y="T11"/>
                  </a:cxn>
                  <a:cxn ang="0">
                    <a:pos x="T12" y="T13"/>
                  </a:cxn>
                </a:cxnLst>
                <a:rect l="0" t="0" r="r" b="b"/>
                <a:pathLst>
                  <a:path w="319" h="854">
                    <a:moveTo>
                      <a:pt x="0" y="0"/>
                    </a:moveTo>
                    <a:lnTo>
                      <a:pt x="106" y="313"/>
                    </a:lnTo>
                    <a:lnTo>
                      <a:pt x="106" y="634"/>
                    </a:lnTo>
                    <a:lnTo>
                      <a:pt x="268" y="854"/>
                    </a:lnTo>
                    <a:lnTo>
                      <a:pt x="278" y="577"/>
                    </a:lnTo>
                    <a:lnTo>
                      <a:pt x="238" y="400"/>
                    </a:lnTo>
                    <a:lnTo>
                      <a:pt x="319" y="240"/>
                    </a:lnTo>
                  </a:path>
                </a:pathLst>
              </a:custGeom>
              <a:noFill/>
              <a:ln w="1778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11" name="Freeform 15">
                <a:extLst>
                  <a:ext uri="{FF2B5EF4-FFF2-40B4-BE49-F238E27FC236}">
                    <a16:creationId xmlns:a16="http://schemas.microsoft.com/office/drawing/2014/main" id="{A04043F5-7F4D-4DE2-A02F-C1F204EFB30A}"/>
                  </a:ext>
                </a:extLst>
              </p:cNvPr>
              <p:cNvSpPr>
                <a:spLocks/>
              </p:cNvSpPr>
              <p:nvPr userDrawn="1"/>
            </p:nvSpPr>
            <p:spPr bwMode="hidden">
              <a:xfrm>
                <a:off x="4954" y="3568"/>
                <a:ext cx="646" cy="392"/>
              </a:xfrm>
              <a:custGeom>
                <a:avLst/>
                <a:gdLst>
                  <a:gd name="T0" fmla="*/ 504 w 646"/>
                  <a:gd name="T1" fmla="*/ 0 h 392"/>
                  <a:gd name="T2" fmla="*/ 320 w 646"/>
                  <a:gd name="T3" fmla="*/ 61 h 392"/>
                  <a:gd name="T4" fmla="*/ 238 w 646"/>
                  <a:gd name="T5" fmla="*/ 109 h 392"/>
                  <a:gd name="T6" fmla="*/ 144 w 646"/>
                  <a:gd name="T7" fmla="*/ 216 h 392"/>
                  <a:gd name="T8" fmla="*/ 0 w 646"/>
                  <a:gd name="T9" fmla="*/ 392 h 392"/>
                  <a:gd name="T10" fmla="*/ 360 w 646"/>
                  <a:gd name="T11" fmla="*/ 263 h 392"/>
                  <a:gd name="T12" fmla="*/ 432 w 646"/>
                  <a:gd name="T13" fmla="*/ 182 h 392"/>
                  <a:gd name="T14" fmla="*/ 646 w 646"/>
                  <a:gd name="T15" fmla="*/ 142 h 392"/>
                  <a:gd name="T16" fmla="*/ 504 w 646"/>
                  <a:gd name="T17"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392">
                    <a:moveTo>
                      <a:pt x="504" y="0"/>
                    </a:moveTo>
                    <a:lnTo>
                      <a:pt x="320" y="61"/>
                    </a:lnTo>
                    <a:lnTo>
                      <a:pt x="238" y="109"/>
                    </a:lnTo>
                    <a:lnTo>
                      <a:pt x="144" y="216"/>
                    </a:lnTo>
                    <a:lnTo>
                      <a:pt x="0" y="392"/>
                    </a:lnTo>
                    <a:lnTo>
                      <a:pt x="360" y="263"/>
                    </a:lnTo>
                    <a:lnTo>
                      <a:pt x="432" y="182"/>
                    </a:lnTo>
                    <a:lnTo>
                      <a:pt x="646" y="142"/>
                    </a:lnTo>
                    <a:lnTo>
                      <a:pt x="504" y="0"/>
                    </a:lnTo>
                    <a:close/>
                  </a:path>
                </a:pathLst>
              </a:custGeom>
              <a:noFill/>
              <a:ln w="17780" cap="flat" cmpd="sng">
                <a:solidFill>
                  <a:schemeClr val="bg2"/>
                </a:solidFill>
                <a:prstDash val="solid"/>
                <a:round/>
                <a:headEnd type="none" w="med" len="med"/>
                <a:tailEnd type="none" w="med" len="me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112" name="Freeform 16">
                <a:extLst>
                  <a:ext uri="{FF2B5EF4-FFF2-40B4-BE49-F238E27FC236}">
                    <a16:creationId xmlns:a16="http://schemas.microsoft.com/office/drawing/2014/main" id="{DDBDA9AA-B5BF-4D59-AC18-13831478CACA}"/>
                  </a:ext>
                </a:extLst>
              </p:cNvPr>
              <p:cNvSpPr>
                <a:spLocks/>
              </p:cNvSpPr>
              <p:nvPr userDrawn="1"/>
            </p:nvSpPr>
            <p:spPr bwMode="hidden">
              <a:xfrm>
                <a:off x="50" y="2400"/>
                <a:ext cx="2736" cy="1920"/>
              </a:xfrm>
              <a:custGeom>
                <a:avLst/>
                <a:gdLst>
                  <a:gd name="T0" fmla="*/ 0 w 2736"/>
                  <a:gd name="T1" fmla="*/ 0 h 1920"/>
                  <a:gd name="T2" fmla="*/ 96 w 2736"/>
                  <a:gd name="T3" fmla="*/ 336 h 1920"/>
                  <a:gd name="T4" fmla="*/ 384 w 2736"/>
                  <a:gd name="T5" fmla="*/ 384 h 1920"/>
                  <a:gd name="T6" fmla="*/ 576 w 2736"/>
                  <a:gd name="T7" fmla="*/ 720 h 1920"/>
                  <a:gd name="T8" fmla="*/ 528 w 2736"/>
                  <a:gd name="T9" fmla="*/ 960 h 1920"/>
                  <a:gd name="T10" fmla="*/ 672 w 2736"/>
                  <a:gd name="T11" fmla="*/ 1104 h 1920"/>
                  <a:gd name="T12" fmla="*/ 576 w 2736"/>
                  <a:gd name="T13" fmla="*/ 1392 h 1920"/>
                  <a:gd name="T14" fmla="*/ 624 w 2736"/>
                  <a:gd name="T15" fmla="*/ 1632 h 1920"/>
                  <a:gd name="T16" fmla="*/ 1488 w 2736"/>
                  <a:gd name="T17" fmla="*/ 1872 h 1920"/>
                  <a:gd name="T18" fmla="*/ 1680 w 2736"/>
                  <a:gd name="T19" fmla="*/ 1728 h 1920"/>
                  <a:gd name="T20" fmla="*/ 2208 w 2736"/>
                  <a:gd name="T21" fmla="*/ 1728 h 1920"/>
                  <a:gd name="T22" fmla="*/ 2304 w 2736"/>
                  <a:gd name="T23" fmla="*/ 1632 h 1920"/>
                  <a:gd name="T24" fmla="*/ 2736 w 2736"/>
                  <a:gd name="T25" fmla="*/ 1872 h 1920"/>
                  <a:gd name="T26" fmla="*/ 2640 w 2736"/>
                  <a:gd name="T27" fmla="*/ 1920 h 1920"/>
                  <a:gd name="T28" fmla="*/ 2304 w 2736"/>
                  <a:gd name="T29" fmla="*/ 1824 h 1920"/>
                  <a:gd name="T30" fmla="*/ 2160 w 2736"/>
                  <a:gd name="T31" fmla="*/ 1872 h 1920"/>
                  <a:gd name="T32" fmla="*/ 1632 w 2736"/>
                  <a:gd name="T33" fmla="*/ 1920 h 1920"/>
                  <a:gd name="T34" fmla="*/ 1440 w 2736"/>
                  <a:gd name="T35" fmla="*/ 1920 h 1920"/>
                  <a:gd name="T36" fmla="*/ 480 w 2736"/>
                  <a:gd name="T37" fmla="*/ 1824 h 1920"/>
                  <a:gd name="T38" fmla="*/ 192 w 2736"/>
                  <a:gd name="T39" fmla="*/ 1872 h 1920"/>
                  <a:gd name="T40" fmla="*/ 96 w 2736"/>
                  <a:gd name="T41" fmla="*/ 1680 h 1920"/>
                  <a:gd name="T42" fmla="*/ 288 w 2736"/>
                  <a:gd name="T43" fmla="*/ 1440 h 1920"/>
                  <a:gd name="T44" fmla="*/ 336 w 2736"/>
                  <a:gd name="T45" fmla="*/ 1104 h 1920"/>
                  <a:gd name="T46" fmla="*/ 144 w 2736"/>
                  <a:gd name="T47" fmla="*/ 864 h 1920"/>
                  <a:gd name="T48" fmla="*/ 240 w 2736"/>
                  <a:gd name="T49" fmla="*/ 624 h 1920"/>
                  <a:gd name="T50" fmla="*/ 48 w 2736"/>
                  <a:gd name="T51" fmla="*/ 528 h 1920"/>
                  <a:gd name="T52" fmla="*/ 0 w 2736"/>
                  <a:gd name="T53" fmla="*/ 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36" h="1920">
                    <a:moveTo>
                      <a:pt x="0" y="0"/>
                    </a:moveTo>
                    <a:lnTo>
                      <a:pt x="96" y="336"/>
                    </a:lnTo>
                    <a:lnTo>
                      <a:pt x="384" y="384"/>
                    </a:lnTo>
                    <a:lnTo>
                      <a:pt x="576" y="720"/>
                    </a:lnTo>
                    <a:lnTo>
                      <a:pt x="528" y="960"/>
                    </a:lnTo>
                    <a:lnTo>
                      <a:pt x="672" y="1104"/>
                    </a:lnTo>
                    <a:lnTo>
                      <a:pt x="576" y="1392"/>
                    </a:lnTo>
                    <a:lnTo>
                      <a:pt x="624" y="1632"/>
                    </a:lnTo>
                    <a:lnTo>
                      <a:pt x="1488" y="1872"/>
                    </a:lnTo>
                    <a:lnTo>
                      <a:pt x="1680" y="1728"/>
                    </a:lnTo>
                    <a:lnTo>
                      <a:pt x="2208" y="1728"/>
                    </a:lnTo>
                    <a:lnTo>
                      <a:pt x="2304" y="1632"/>
                    </a:lnTo>
                    <a:lnTo>
                      <a:pt x="2736" y="1872"/>
                    </a:lnTo>
                    <a:lnTo>
                      <a:pt x="2640" y="1920"/>
                    </a:lnTo>
                    <a:lnTo>
                      <a:pt x="2304" y="1824"/>
                    </a:lnTo>
                    <a:lnTo>
                      <a:pt x="2160" y="1872"/>
                    </a:lnTo>
                    <a:lnTo>
                      <a:pt x="1632" y="1920"/>
                    </a:lnTo>
                    <a:lnTo>
                      <a:pt x="1440" y="1920"/>
                    </a:lnTo>
                    <a:lnTo>
                      <a:pt x="480" y="1824"/>
                    </a:lnTo>
                    <a:lnTo>
                      <a:pt x="192" y="1872"/>
                    </a:lnTo>
                    <a:lnTo>
                      <a:pt x="96" y="1680"/>
                    </a:lnTo>
                    <a:lnTo>
                      <a:pt x="288" y="1440"/>
                    </a:lnTo>
                    <a:lnTo>
                      <a:pt x="336" y="1104"/>
                    </a:lnTo>
                    <a:lnTo>
                      <a:pt x="144" y="864"/>
                    </a:lnTo>
                    <a:lnTo>
                      <a:pt x="240" y="624"/>
                    </a:lnTo>
                    <a:lnTo>
                      <a:pt x="48" y="528"/>
                    </a:lnTo>
                    <a:lnTo>
                      <a:pt x="0" y="0"/>
                    </a:lnTo>
                    <a:close/>
                  </a:path>
                </a:pathLst>
              </a:custGeom>
              <a:noFill/>
              <a:ln w="9525" cap="flat" cmpd="sng">
                <a:solidFill>
                  <a:schemeClr val="bg2"/>
                </a:solidFill>
                <a:prstDash val="solid"/>
                <a:round/>
                <a:headEnd type="none" w="med" len="med"/>
                <a:tailEnd type="none" w="med" len="med"/>
              </a:ln>
              <a:effectLst/>
              <a:extLst>
                <a:ext uri="{909E8E84-426E-40DD-AFC4-6F175D3DCCD1}">
                  <a14:hiddenFill xmlns:a14="http://schemas.microsoft.com/office/drawing/2010/main">
                    <a:gradFill rotWithShape="0">
                      <a:gsLst>
                        <a:gs pos="0">
                          <a:schemeClr val="bg2"/>
                        </a:gs>
                        <a:gs pos="100000">
                          <a:schemeClr val="bg1"/>
                        </a:gs>
                      </a:gsLst>
                      <a:lin ang="18900000" scaled="1"/>
                    </a:gra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grpSp>
          <p:nvGrpSpPr>
            <p:cNvPr id="4113" name="Group 17">
              <a:extLst>
                <a:ext uri="{FF2B5EF4-FFF2-40B4-BE49-F238E27FC236}">
                  <a16:creationId xmlns:a16="http://schemas.microsoft.com/office/drawing/2014/main" id="{9C366EF3-9067-435E-990B-18F814C5104E}"/>
                </a:ext>
              </a:extLst>
            </p:cNvPr>
            <p:cNvGrpSpPr>
              <a:grpSpLocks/>
            </p:cNvGrpSpPr>
            <p:nvPr userDrawn="1"/>
          </p:nvGrpSpPr>
          <p:grpSpPr bwMode="auto">
            <a:xfrm>
              <a:off x="0" y="2291"/>
              <a:ext cx="1385" cy="1702"/>
              <a:chOff x="0" y="2291"/>
              <a:chExt cx="1385" cy="1702"/>
            </a:xfrm>
          </p:grpSpPr>
          <p:sp>
            <p:nvSpPr>
              <p:cNvPr id="4114" name="Rectangle 18">
                <a:extLst>
                  <a:ext uri="{FF2B5EF4-FFF2-40B4-BE49-F238E27FC236}">
                    <a16:creationId xmlns:a16="http://schemas.microsoft.com/office/drawing/2014/main" id="{A19579CC-3FB9-4527-B85C-9F90A4F3BFF2}"/>
                  </a:ext>
                </a:extLst>
              </p:cNvPr>
              <p:cNvSpPr>
                <a:spLocks noChangeArrowheads="1"/>
              </p:cNvSpPr>
              <p:nvPr userDrawn="1"/>
            </p:nvSpPr>
            <p:spPr bwMode="ltGray">
              <a:xfrm rot="6798887">
                <a:off x="62" y="3883"/>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15" name="Rectangle 19">
                <a:extLst>
                  <a:ext uri="{FF2B5EF4-FFF2-40B4-BE49-F238E27FC236}">
                    <a16:creationId xmlns:a16="http://schemas.microsoft.com/office/drawing/2014/main" id="{E4DFB9CD-4D38-48E2-89CD-32709479AB52}"/>
                  </a:ext>
                </a:extLst>
              </p:cNvPr>
              <p:cNvSpPr>
                <a:spLocks noChangeArrowheads="1"/>
              </p:cNvSpPr>
              <p:nvPr userDrawn="1"/>
            </p:nvSpPr>
            <p:spPr bwMode="ltGray">
              <a:xfrm rot="6798887">
                <a:off x="33" y="3880"/>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16" name="Rectangle 20">
                <a:extLst>
                  <a:ext uri="{FF2B5EF4-FFF2-40B4-BE49-F238E27FC236}">
                    <a16:creationId xmlns:a16="http://schemas.microsoft.com/office/drawing/2014/main" id="{CC02DDA0-567C-41E0-8478-91BCD6C68745}"/>
                  </a:ext>
                </a:extLst>
              </p:cNvPr>
              <p:cNvSpPr>
                <a:spLocks noChangeArrowheads="1"/>
              </p:cNvSpPr>
              <p:nvPr userDrawn="1"/>
            </p:nvSpPr>
            <p:spPr bwMode="ltGray">
              <a:xfrm rot="6798887">
                <a:off x="6" y="3875"/>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17" name="Rectangle 21">
                <a:extLst>
                  <a:ext uri="{FF2B5EF4-FFF2-40B4-BE49-F238E27FC236}">
                    <a16:creationId xmlns:a16="http://schemas.microsoft.com/office/drawing/2014/main" id="{04E00C88-3641-4713-84FD-4FD63B049923}"/>
                  </a:ext>
                </a:extLst>
              </p:cNvPr>
              <p:cNvSpPr>
                <a:spLocks noChangeArrowheads="1"/>
              </p:cNvSpPr>
              <p:nvPr userDrawn="1"/>
            </p:nvSpPr>
            <p:spPr bwMode="ltGray">
              <a:xfrm rot="5999912">
                <a:off x="209" y="3884"/>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18" name="Rectangle 22">
                <a:extLst>
                  <a:ext uri="{FF2B5EF4-FFF2-40B4-BE49-F238E27FC236}">
                    <a16:creationId xmlns:a16="http://schemas.microsoft.com/office/drawing/2014/main" id="{D24E4618-34E6-4D64-926D-6FE095B39918}"/>
                  </a:ext>
                </a:extLst>
              </p:cNvPr>
              <p:cNvSpPr>
                <a:spLocks noChangeArrowheads="1"/>
              </p:cNvSpPr>
              <p:nvPr userDrawn="1"/>
            </p:nvSpPr>
            <p:spPr bwMode="ltGray">
              <a:xfrm rot="5999912">
                <a:off x="182" y="3889"/>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19" name="Rectangle 23">
                <a:extLst>
                  <a:ext uri="{FF2B5EF4-FFF2-40B4-BE49-F238E27FC236}">
                    <a16:creationId xmlns:a16="http://schemas.microsoft.com/office/drawing/2014/main" id="{3BBD0CC1-132E-41C8-AFCE-23971FBD7AE0}"/>
                  </a:ext>
                </a:extLst>
              </p:cNvPr>
              <p:cNvSpPr>
                <a:spLocks noChangeArrowheads="1"/>
              </p:cNvSpPr>
              <p:nvPr userDrawn="1"/>
            </p:nvSpPr>
            <p:spPr bwMode="ltGray">
              <a:xfrm rot="6250138">
                <a:off x="152" y="3888"/>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0" name="Rectangle 24">
                <a:extLst>
                  <a:ext uri="{FF2B5EF4-FFF2-40B4-BE49-F238E27FC236}">
                    <a16:creationId xmlns:a16="http://schemas.microsoft.com/office/drawing/2014/main" id="{7D5884F7-CC84-4C78-8552-7BB013021801}"/>
                  </a:ext>
                </a:extLst>
              </p:cNvPr>
              <p:cNvSpPr>
                <a:spLocks noChangeArrowheads="1"/>
              </p:cNvSpPr>
              <p:nvPr userDrawn="1"/>
            </p:nvSpPr>
            <p:spPr bwMode="ltGray">
              <a:xfrm rot="6238076">
                <a:off x="123" y="3886"/>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1" name="Rectangle 25">
                <a:extLst>
                  <a:ext uri="{FF2B5EF4-FFF2-40B4-BE49-F238E27FC236}">
                    <a16:creationId xmlns:a16="http://schemas.microsoft.com/office/drawing/2014/main" id="{D5D3B2CD-4434-4AE1-9475-69932C4BF939}"/>
                  </a:ext>
                </a:extLst>
              </p:cNvPr>
              <p:cNvSpPr>
                <a:spLocks noChangeArrowheads="1"/>
              </p:cNvSpPr>
              <p:nvPr userDrawn="1"/>
            </p:nvSpPr>
            <p:spPr bwMode="ltGray">
              <a:xfrm rot="5380717">
                <a:off x="363" y="3869"/>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2" name="Rectangle 26">
                <a:extLst>
                  <a:ext uri="{FF2B5EF4-FFF2-40B4-BE49-F238E27FC236}">
                    <a16:creationId xmlns:a16="http://schemas.microsoft.com/office/drawing/2014/main" id="{2C8C8033-6AD7-4AF3-9E17-FEBB1D8F7446}"/>
                  </a:ext>
                </a:extLst>
              </p:cNvPr>
              <p:cNvSpPr>
                <a:spLocks noChangeArrowheads="1"/>
              </p:cNvSpPr>
              <p:nvPr userDrawn="1"/>
            </p:nvSpPr>
            <p:spPr bwMode="ltGray">
              <a:xfrm rot="5380717">
                <a:off x="332" y="3872"/>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3" name="Rectangle 27">
                <a:extLst>
                  <a:ext uri="{FF2B5EF4-FFF2-40B4-BE49-F238E27FC236}">
                    <a16:creationId xmlns:a16="http://schemas.microsoft.com/office/drawing/2014/main" id="{3F056D82-DC17-415E-AFD5-8769457DA193}"/>
                  </a:ext>
                </a:extLst>
              </p:cNvPr>
              <p:cNvSpPr>
                <a:spLocks noChangeArrowheads="1"/>
              </p:cNvSpPr>
              <p:nvPr userDrawn="1"/>
            </p:nvSpPr>
            <p:spPr bwMode="ltGray">
              <a:xfrm rot="5583200">
                <a:off x="302" y="3877"/>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4" name="Rectangle 28">
                <a:extLst>
                  <a:ext uri="{FF2B5EF4-FFF2-40B4-BE49-F238E27FC236}">
                    <a16:creationId xmlns:a16="http://schemas.microsoft.com/office/drawing/2014/main" id="{2A75AAB4-21BB-423C-BF39-B5C4A03D550C}"/>
                  </a:ext>
                </a:extLst>
              </p:cNvPr>
              <p:cNvSpPr>
                <a:spLocks noChangeArrowheads="1"/>
              </p:cNvSpPr>
              <p:nvPr userDrawn="1"/>
            </p:nvSpPr>
            <p:spPr bwMode="ltGray">
              <a:xfrm rot="5737625">
                <a:off x="270" y="3882"/>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5" name="Rectangle 29">
                <a:extLst>
                  <a:ext uri="{FF2B5EF4-FFF2-40B4-BE49-F238E27FC236}">
                    <a16:creationId xmlns:a16="http://schemas.microsoft.com/office/drawing/2014/main" id="{5AFF3032-76C6-45AB-8F42-4CC69C36F1AB}"/>
                  </a:ext>
                </a:extLst>
              </p:cNvPr>
              <p:cNvSpPr>
                <a:spLocks noChangeArrowheads="1"/>
              </p:cNvSpPr>
              <p:nvPr userDrawn="1"/>
            </p:nvSpPr>
            <p:spPr bwMode="ltGray">
              <a:xfrm rot="4715477">
                <a:off x="516" y="3829"/>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6" name="Rectangle 30">
                <a:extLst>
                  <a:ext uri="{FF2B5EF4-FFF2-40B4-BE49-F238E27FC236}">
                    <a16:creationId xmlns:a16="http://schemas.microsoft.com/office/drawing/2014/main" id="{2F2B7FA4-C383-45F3-8C18-0B7332E4C903}"/>
                  </a:ext>
                </a:extLst>
              </p:cNvPr>
              <p:cNvSpPr>
                <a:spLocks noChangeArrowheads="1"/>
              </p:cNvSpPr>
              <p:nvPr userDrawn="1"/>
            </p:nvSpPr>
            <p:spPr bwMode="ltGray">
              <a:xfrm rot="4924949">
                <a:off x="486" y="3834"/>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7" name="Rectangle 31">
                <a:extLst>
                  <a:ext uri="{FF2B5EF4-FFF2-40B4-BE49-F238E27FC236}">
                    <a16:creationId xmlns:a16="http://schemas.microsoft.com/office/drawing/2014/main" id="{015E0DE8-EBA9-480D-9BC8-9DBC18A0DC66}"/>
                  </a:ext>
                </a:extLst>
              </p:cNvPr>
              <p:cNvSpPr>
                <a:spLocks noChangeArrowheads="1"/>
              </p:cNvSpPr>
              <p:nvPr userDrawn="1"/>
            </p:nvSpPr>
            <p:spPr bwMode="ltGray">
              <a:xfrm rot="4924949">
                <a:off x="456" y="3848"/>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8" name="Rectangle 32">
                <a:extLst>
                  <a:ext uri="{FF2B5EF4-FFF2-40B4-BE49-F238E27FC236}">
                    <a16:creationId xmlns:a16="http://schemas.microsoft.com/office/drawing/2014/main" id="{02C7F8DC-76B0-4422-B3B0-B15C67FAE101}"/>
                  </a:ext>
                </a:extLst>
              </p:cNvPr>
              <p:cNvSpPr>
                <a:spLocks noChangeArrowheads="1"/>
              </p:cNvSpPr>
              <p:nvPr userDrawn="1"/>
            </p:nvSpPr>
            <p:spPr bwMode="ltGray">
              <a:xfrm rot="5041352">
                <a:off x="426" y="3851"/>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29" name="Rectangle 33">
                <a:extLst>
                  <a:ext uri="{FF2B5EF4-FFF2-40B4-BE49-F238E27FC236}">
                    <a16:creationId xmlns:a16="http://schemas.microsoft.com/office/drawing/2014/main" id="{E4C1E483-5778-45F2-900A-7C9ECD7D732E}"/>
                  </a:ext>
                </a:extLst>
              </p:cNvPr>
              <p:cNvSpPr>
                <a:spLocks noChangeArrowheads="1"/>
              </p:cNvSpPr>
              <p:nvPr userDrawn="1"/>
            </p:nvSpPr>
            <p:spPr bwMode="ltGray">
              <a:xfrm rot="3816889">
                <a:off x="664" y="3762"/>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0" name="Rectangle 34">
                <a:extLst>
                  <a:ext uri="{FF2B5EF4-FFF2-40B4-BE49-F238E27FC236}">
                    <a16:creationId xmlns:a16="http://schemas.microsoft.com/office/drawing/2014/main" id="{B5173BA4-A5FE-471B-B6B3-A18A76C54457}"/>
                  </a:ext>
                </a:extLst>
              </p:cNvPr>
              <p:cNvSpPr>
                <a:spLocks noChangeArrowheads="1"/>
              </p:cNvSpPr>
              <p:nvPr userDrawn="1"/>
            </p:nvSpPr>
            <p:spPr bwMode="ltGray">
              <a:xfrm rot="3816889">
                <a:off x="634" y="3780"/>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1" name="Rectangle 35">
                <a:extLst>
                  <a:ext uri="{FF2B5EF4-FFF2-40B4-BE49-F238E27FC236}">
                    <a16:creationId xmlns:a16="http://schemas.microsoft.com/office/drawing/2014/main" id="{28FFBDC2-1246-41CF-A6FD-7EDE1C57C546}"/>
                  </a:ext>
                </a:extLst>
              </p:cNvPr>
              <p:cNvSpPr>
                <a:spLocks noChangeArrowheads="1"/>
              </p:cNvSpPr>
              <p:nvPr userDrawn="1"/>
            </p:nvSpPr>
            <p:spPr bwMode="ltGray">
              <a:xfrm rot="4104184">
                <a:off x="605" y="3791"/>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2" name="Rectangle 36">
                <a:extLst>
                  <a:ext uri="{FF2B5EF4-FFF2-40B4-BE49-F238E27FC236}">
                    <a16:creationId xmlns:a16="http://schemas.microsoft.com/office/drawing/2014/main" id="{D50E0EA4-6089-4F16-BD10-22659BAADF58}"/>
                  </a:ext>
                </a:extLst>
              </p:cNvPr>
              <p:cNvSpPr>
                <a:spLocks noChangeArrowheads="1"/>
              </p:cNvSpPr>
              <p:nvPr userDrawn="1"/>
            </p:nvSpPr>
            <p:spPr bwMode="ltGray">
              <a:xfrm rot="4325343">
                <a:off x="575" y="3804"/>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3" name="Rectangle 37">
                <a:extLst>
                  <a:ext uri="{FF2B5EF4-FFF2-40B4-BE49-F238E27FC236}">
                    <a16:creationId xmlns:a16="http://schemas.microsoft.com/office/drawing/2014/main" id="{4F15E223-DB73-4984-83BB-9A60BB34FD80}"/>
                  </a:ext>
                </a:extLst>
              </p:cNvPr>
              <p:cNvSpPr>
                <a:spLocks noChangeArrowheads="1"/>
              </p:cNvSpPr>
              <p:nvPr userDrawn="1"/>
            </p:nvSpPr>
            <p:spPr bwMode="ltGray">
              <a:xfrm rot="3368036">
                <a:off x="799" y="3683"/>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4" name="Rectangle 38">
                <a:extLst>
                  <a:ext uri="{FF2B5EF4-FFF2-40B4-BE49-F238E27FC236}">
                    <a16:creationId xmlns:a16="http://schemas.microsoft.com/office/drawing/2014/main" id="{681C5930-0FA1-4A8B-B037-458A4E3E84B9}"/>
                  </a:ext>
                </a:extLst>
              </p:cNvPr>
              <p:cNvSpPr>
                <a:spLocks noChangeArrowheads="1"/>
              </p:cNvSpPr>
              <p:nvPr userDrawn="1"/>
            </p:nvSpPr>
            <p:spPr bwMode="ltGray">
              <a:xfrm rot="3368036">
                <a:off x="772" y="3699"/>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5" name="Rectangle 39">
                <a:extLst>
                  <a:ext uri="{FF2B5EF4-FFF2-40B4-BE49-F238E27FC236}">
                    <a16:creationId xmlns:a16="http://schemas.microsoft.com/office/drawing/2014/main" id="{1C42EE5C-E58D-457C-BB10-08E38472AAD8}"/>
                  </a:ext>
                </a:extLst>
              </p:cNvPr>
              <p:cNvSpPr>
                <a:spLocks noChangeArrowheads="1"/>
              </p:cNvSpPr>
              <p:nvPr userDrawn="1"/>
            </p:nvSpPr>
            <p:spPr bwMode="ltGray">
              <a:xfrm rot="3368036">
                <a:off x="745" y="3717"/>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6" name="Rectangle 40">
                <a:extLst>
                  <a:ext uri="{FF2B5EF4-FFF2-40B4-BE49-F238E27FC236}">
                    <a16:creationId xmlns:a16="http://schemas.microsoft.com/office/drawing/2014/main" id="{77DDE905-251A-4132-99D6-769CC5FD6B9D}"/>
                  </a:ext>
                </a:extLst>
              </p:cNvPr>
              <p:cNvSpPr>
                <a:spLocks noChangeArrowheads="1"/>
              </p:cNvSpPr>
              <p:nvPr userDrawn="1"/>
            </p:nvSpPr>
            <p:spPr bwMode="ltGray">
              <a:xfrm rot="3816889">
                <a:off x="717" y="3734"/>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7" name="Rectangle 41">
                <a:extLst>
                  <a:ext uri="{FF2B5EF4-FFF2-40B4-BE49-F238E27FC236}">
                    <a16:creationId xmlns:a16="http://schemas.microsoft.com/office/drawing/2014/main" id="{15DABBAC-6C73-45A0-89D3-D1C79D266B39}"/>
                  </a:ext>
                </a:extLst>
              </p:cNvPr>
              <p:cNvSpPr>
                <a:spLocks noChangeArrowheads="1"/>
              </p:cNvSpPr>
              <p:nvPr userDrawn="1"/>
            </p:nvSpPr>
            <p:spPr bwMode="ltGray">
              <a:xfrm rot="2302266">
                <a:off x="923" y="3587"/>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8" name="Rectangle 42">
                <a:extLst>
                  <a:ext uri="{FF2B5EF4-FFF2-40B4-BE49-F238E27FC236}">
                    <a16:creationId xmlns:a16="http://schemas.microsoft.com/office/drawing/2014/main" id="{93D3EBEE-6063-47CF-B50C-5AA90709C500}"/>
                  </a:ext>
                </a:extLst>
              </p:cNvPr>
              <p:cNvSpPr>
                <a:spLocks noChangeArrowheads="1"/>
              </p:cNvSpPr>
              <p:nvPr userDrawn="1"/>
            </p:nvSpPr>
            <p:spPr bwMode="ltGray">
              <a:xfrm rot="2302266">
                <a:off x="899" y="3606"/>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39" name="Rectangle 43">
                <a:extLst>
                  <a:ext uri="{FF2B5EF4-FFF2-40B4-BE49-F238E27FC236}">
                    <a16:creationId xmlns:a16="http://schemas.microsoft.com/office/drawing/2014/main" id="{CDAD80E4-D389-4763-B7F6-256084C1A331}"/>
                  </a:ext>
                </a:extLst>
              </p:cNvPr>
              <p:cNvSpPr>
                <a:spLocks noChangeArrowheads="1"/>
              </p:cNvSpPr>
              <p:nvPr userDrawn="1"/>
            </p:nvSpPr>
            <p:spPr bwMode="ltGray">
              <a:xfrm rot="2707562">
                <a:off x="876" y="3626"/>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40" name="Rectangle 44">
                <a:extLst>
                  <a:ext uri="{FF2B5EF4-FFF2-40B4-BE49-F238E27FC236}">
                    <a16:creationId xmlns:a16="http://schemas.microsoft.com/office/drawing/2014/main" id="{A8EB50AC-4751-4247-A98B-B9E5F91E92BB}"/>
                  </a:ext>
                </a:extLst>
              </p:cNvPr>
              <p:cNvSpPr>
                <a:spLocks noChangeArrowheads="1"/>
              </p:cNvSpPr>
              <p:nvPr userDrawn="1"/>
            </p:nvSpPr>
            <p:spPr bwMode="ltGray">
              <a:xfrm rot="2707562">
                <a:off x="850" y="3644"/>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41" name="Rectangle 45">
                <a:extLst>
                  <a:ext uri="{FF2B5EF4-FFF2-40B4-BE49-F238E27FC236}">
                    <a16:creationId xmlns:a16="http://schemas.microsoft.com/office/drawing/2014/main" id="{0D231994-52E3-4939-8943-4B4387A8F69D}"/>
                  </a:ext>
                </a:extLst>
              </p:cNvPr>
              <p:cNvSpPr>
                <a:spLocks noChangeArrowheads="1"/>
              </p:cNvSpPr>
              <p:nvPr userDrawn="1"/>
            </p:nvSpPr>
            <p:spPr bwMode="ltGray">
              <a:xfrm rot="1525830">
                <a:off x="1027" y="3473"/>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42" name="Rectangle 46">
                <a:extLst>
                  <a:ext uri="{FF2B5EF4-FFF2-40B4-BE49-F238E27FC236}">
                    <a16:creationId xmlns:a16="http://schemas.microsoft.com/office/drawing/2014/main" id="{E6E97DB3-7ADA-4D53-ACC6-06E8A8A953CF}"/>
                  </a:ext>
                </a:extLst>
              </p:cNvPr>
              <p:cNvSpPr>
                <a:spLocks noChangeArrowheads="1"/>
              </p:cNvSpPr>
              <p:nvPr userDrawn="1"/>
            </p:nvSpPr>
            <p:spPr bwMode="ltGray">
              <a:xfrm rot="1525830">
                <a:off x="1009" y="3497"/>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43" name="Rectangle 47">
                <a:extLst>
                  <a:ext uri="{FF2B5EF4-FFF2-40B4-BE49-F238E27FC236}">
                    <a16:creationId xmlns:a16="http://schemas.microsoft.com/office/drawing/2014/main" id="{3236ABBC-F3E4-4FF2-8408-103973668FD2}"/>
                  </a:ext>
                </a:extLst>
              </p:cNvPr>
              <p:cNvSpPr>
                <a:spLocks noChangeArrowheads="1"/>
              </p:cNvSpPr>
              <p:nvPr userDrawn="1"/>
            </p:nvSpPr>
            <p:spPr bwMode="ltGray">
              <a:xfrm rot="1788117">
                <a:off x="990" y="3519"/>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44" name="Rectangle 48">
                <a:extLst>
                  <a:ext uri="{FF2B5EF4-FFF2-40B4-BE49-F238E27FC236}">
                    <a16:creationId xmlns:a16="http://schemas.microsoft.com/office/drawing/2014/main" id="{EDAC0BDE-3406-4553-93BF-2C99CBAB340A}"/>
                  </a:ext>
                </a:extLst>
              </p:cNvPr>
              <p:cNvSpPr>
                <a:spLocks noChangeArrowheads="1"/>
              </p:cNvSpPr>
              <p:nvPr userDrawn="1"/>
            </p:nvSpPr>
            <p:spPr bwMode="ltGray">
              <a:xfrm rot="1788117">
                <a:off x="969" y="3544"/>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45" name="Rectangle 49">
                <a:extLst>
                  <a:ext uri="{FF2B5EF4-FFF2-40B4-BE49-F238E27FC236}">
                    <a16:creationId xmlns:a16="http://schemas.microsoft.com/office/drawing/2014/main" id="{669FCC0D-7214-49ED-A7DC-22F616E0FBC4}"/>
                  </a:ext>
                </a:extLst>
              </p:cNvPr>
              <p:cNvSpPr>
                <a:spLocks noChangeArrowheads="1"/>
              </p:cNvSpPr>
              <p:nvPr userDrawn="1"/>
            </p:nvSpPr>
            <p:spPr bwMode="ltGray">
              <a:xfrm rot="841630">
                <a:off x="1113" y="3355"/>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46" name="Rectangle 50">
                <a:extLst>
                  <a:ext uri="{FF2B5EF4-FFF2-40B4-BE49-F238E27FC236}">
                    <a16:creationId xmlns:a16="http://schemas.microsoft.com/office/drawing/2014/main" id="{39765EC2-2955-4299-BC9C-D167EEAEA207}"/>
                  </a:ext>
                </a:extLst>
              </p:cNvPr>
              <p:cNvSpPr>
                <a:spLocks noChangeArrowheads="1"/>
              </p:cNvSpPr>
              <p:nvPr userDrawn="1"/>
            </p:nvSpPr>
            <p:spPr bwMode="ltGray">
              <a:xfrm rot="841630">
                <a:off x="1100" y="3378"/>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47" name="Rectangle 51">
                <a:extLst>
                  <a:ext uri="{FF2B5EF4-FFF2-40B4-BE49-F238E27FC236}">
                    <a16:creationId xmlns:a16="http://schemas.microsoft.com/office/drawing/2014/main" id="{79A7D999-4510-45E0-9542-E1EA52BF784C}"/>
                  </a:ext>
                </a:extLst>
              </p:cNvPr>
              <p:cNvSpPr>
                <a:spLocks noChangeArrowheads="1"/>
              </p:cNvSpPr>
              <p:nvPr userDrawn="1"/>
            </p:nvSpPr>
            <p:spPr bwMode="ltGray">
              <a:xfrm rot="1308689">
                <a:off x="1086" y="3404"/>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48" name="Rectangle 52">
                <a:extLst>
                  <a:ext uri="{FF2B5EF4-FFF2-40B4-BE49-F238E27FC236}">
                    <a16:creationId xmlns:a16="http://schemas.microsoft.com/office/drawing/2014/main" id="{3C30D64A-E2CD-47FE-87B4-95184C877C26}"/>
                  </a:ext>
                </a:extLst>
              </p:cNvPr>
              <p:cNvSpPr>
                <a:spLocks noChangeArrowheads="1"/>
              </p:cNvSpPr>
              <p:nvPr userDrawn="1"/>
            </p:nvSpPr>
            <p:spPr bwMode="ltGray">
              <a:xfrm rot="1308689">
                <a:off x="1064" y="3425"/>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49" name="Rectangle 53">
                <a:extLst>
                  <a:ext uri="{FF2B5EF4-FFF2-40B4-BE49-F238E27FC236}">
                    <a16:creationId xmlns:a16="http://schemas.microsoft.com/office/drawing/2014/main" id="{8DD0E037-5A71-437F-946C-8B268A5C0CAB}"/>
                  </a:ext>
                </a:extLst>
              </p:cNvPr>
              <p:cNvSpPr>
                <a:spLocks noChangeArrowheads="1"/>
              </p:cNvSpPr>
              <p:nvPr userDrawn="1"/>
            </p:nvSpPr>
            <p:spPr bwMode="ltGray">
              <a:xfrm rot="469913">
                <a:off x="1172" y="3225"/>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50" name="Rectangle 54">
                <a:extLst>
                  <a:ext uri="{FF2B5EF4-FFF2-40B4-BE49-F238E27FC236}">
                    <a16:creationId xmlns:a16="http://schemas.microsoft.com/office/drawing/2014/main" id="{08BC0F64-7CEE-419F-A92D-56A5C72C403E}"/>
                  </a:ext>
                </a:extLst>
              </p:cNvPr>
              <p:cNvSpPr>
                <a:spLocks noChangeArrowheads="1"/>
              </p:cNvSpPr>
              <p:nvPr userDrawn="1"/>
            </p:nvSpPr>
            <p:spPr bwMode="ltGray">
              <a:xfrm rot="559869">
                <a:off x="1162" y="3250"/>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51" name="Rectangle 55">
                <a:extLst>
                  <a:ext uri="{FF2B5EF4-FFF2-40B4-BE49-F238E27FC236}">
                    <a16:creationId xmlns:a16="http://schemas.microsoft.com/office/drawing/2014/main" id="{7A96978E-4045-45E2-AA69-9445DB0B51BE}"/>
                  </a:ext>
                </a:extLst>
              </p:cNvPr>
              <p:cNvSpPr>
                <a:spLocks noChangeArrowheads="1"/>
              </p:cNvSpPr>
              <p:nvPr userDrawn="1"/>
            </p:nvSpPr>
            <p:spPr bwMode="ltGray">
              <a:xfrm rot="734079">
                <a:off x="1154" y="3276"/>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52" name="Rectangle 56">
                <a:extLst>
                  <a:ext uri="{FF2B5EF4-FFF2-40B4-BE49-F238E27FC236}">
                    <a16:creationId xmlns:a16="http://schemas.microsoft.com/office/drawing/2014/main" id="{7704E053-121A-44C8-AD47-24DE625FC16C}"/>
                  </a:ext>
                </a:extLst>
              </p:cNvPr>
              <p:cNvSpPr>
                <a:spLocks noChangeArrowheads="1"/>
              </p:cNvSpPr>
              <p:nvPr userDrawn="1"/>
            </p:nvSpPr>
            <p:spPr bwMode="ltGray">
              <a:xfrm rot="734079">
                <a:off x="1141" y="3304"/>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53" name="Rectangle 57">
                <a:extLst>
                  <a:ext uri="{FF2B5EF4-FFF2-40B4-BE49-F238E27FC236}">
                    <a16:creationId xmlns:a16="http://schemas.microsoft.com/office/drawing/2014/main" id="{0720BC5E-5758-48CE-9B82-E82FA2A12DF2}"/>
                  </a:ext>
                </a:extLst>
              </p:cNvPr>
              <p:cNvSpPr>
                <a:spLocks noChangeArrowheads="1"/>
              </p:cNvSpPr>
              <p:nvPr userDrawn="1"/>
            </p:nvSpPr>
            <p:spPr bwMode="ltGray">
              <a:xfrm rot="-293905">
                <a:off x="1211" y="3096"/>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54" name="Rectangle 58">
                <a:extLst>
                  <a:ext uri="{FF2B5EF4-FFF2-40B4-BE49-F238E27FC236}">
                    <a16:creationId xmlns:a16="http://schemas.microsoft.com/office/drawing/2014/main" id="{A321D802-D22A-4A14-A193-F7DC56528331}"/>
                  </a:ext>
                </a:extLst>
              </p:cNvPr>
              <p:cNvSpPr>
                <a:spLocks noChangeArrowheads="1"/>
              </p:cNvSpPr>
              <p:nvPr userDrawn="1"/>
            </p:nvSpPr>
            <p:spPr bwMode="ltGray">
              <a:xfrm rot="-8">
                <a:off x="1201" y="3122"/>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55" name="Rectangle 59">
                <a:extLst>
                  <a:ext uri="{FF2B5EF4-FFF2-40B4-BE49-F238E27FC236}">
                    <a16:creationId xmlns:a16="http://schemas.microsoft.com/office/drawing/2014/main" id="{AD5EC181-9B90-44DD-A7A5-EB307FA0F1E0}"/>
                  </a:ext>
                </a:extLst>
              </p:cNvPr>
              <p:cNvSpPr>
                <a:spLocks noChangeArrowheads="1"/>
              </p:cNvSpPr>
              <p:nvPr userDrawn="1"/>
            </p:nvSpPr>
            <p:spPr bwMode="ltGray">
              <a:xfrm rot="-8">
                <a:off x="1200" y="3147"/>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56" name="Rectangle 60">
                <a:extLst>
                  <a:ext uri="{FF2B5EF4-FFF2-40B4-BE49-F238E27FC236}">
                    <a16:creationId xmlns:a16="http://schemas.microsoft.com/office/drawing/2014/main" id="{45D2D22F-2650-45D5-9012-57B4CD704DA1}"/>
                  </a:ext>
                </a:extLst>
              </p:cNvPr>
              <p:cNvSpPr>
                <a:spLocks noChangeArrowheads="1"/>
              </p:cNvSpPr>
              <p:nvPr userDrawn="1"/>
            </p:nvSpPr>
            <p:spPr bwMode="ltGray">
              <a:xfrm rot="214188">
                <a:off x="1189" y="3173"/>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57" name="Rectangle 61">
                <a:extLst>
                  <a:ext uri="{FF2B5EF4-FFF2-40B4-BE49-F238E27FC236}">
                    <a16:creationId xmlns:a16="http://schemas.microsoft.com/office/drawing/2014/main" id="{C6E311CD-B619-49D3-A456-FD21E3977C90}"/>
                  </a:ext>
                </a:extLst>
              </p:cNvPr>
              <p:cNvSpPr>
                <a:spLocks noChangeArrowheads="1"/>
              </p:cNvSpPr>
              <p:nvPr userDrawn="1"/>
            </p:nvSpPr>
            <p:spPr bwMode="ltGray">
              <a:xfrm rot="-682388">
                <a:off x="1219" y="296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58" name="Rectangle 62">
                <a:extLst>
                  <a:ext uri="{FF2B5EF4-FFF2-40B4-BE49-F238E27FC236}">
                    <a16:creationId xmlns:a16="http://schemas.microsoft.com/office/drawing/2014/main" id="{0B2D52EC-4A82-4D3C-9EBD-2997EE5E4AC6}"/>
                  </a:ext>
                </a:extLst>
              </p:cNvPr>
              <p:cNvSpPr>
                <a:spLocks noChangeArrowheads="1"/>
              </p:cNvSpPr>
              <p:nvPr userDrawn="1"/>
            </p:nvSpPr>
            <p:spPr bwMode="ltGray">
              <a:xfrm rot="-480400">
                <a:off x="1220" y="2991"/>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59" name="Rectangle 63">
                <a:extLst>
                  <a:ext uri="{FF2B5EF4-FFF2-40B4-BE49-F238E27FC236}">
                    <a16:creationId xmlns:a16="http://schemas.microsoft.com/office/drawing/2014/main" id="{A694A79C-D212-4440-91FB-947DBE5A3264}"/>
                  </a:ext>
                </a:extLst>
              </p:cNvPr>
              <p:cNvSpPr>
                <a:spLocks noChangeArrowheads="1"/>
              </p:cNvSpPr>
              <p:nvPr userDrawn="1"/>
            </p:nvSpPr>
            <p:spPr bwMode="ltGray">
              <a:xfrm rot="-480400">
                <a:off x="1220" y="301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60" name="Rectangle 64">
                <a:extLst>
                  <a:ext uri="{FF2B5EF4-FFF2-40B4-BE49-F238E27FC236}">
                    <a16:creationId xmlns:a16="http://schemas.microsoft.com/office/drawing/2014/main" id="{18818B72-613A-4328-8C59-6FE6695107F4}"/>
                  </a:ext>
                </a:extLst>
              </p:cNvPr>
              <p:cNvSpPr>
                <a:spLocks noChangeArrowheads="1"/>
              </p:cNvSpPr>
              <p:nvPr userDrawn="1"/>
            </p:nvSpPr>
            <p:spPr bwMode="ltGray">
              <a:xfrm rot="-270546">
                <a:off x="1219" y="3041"/>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61" name="Rectangle 65">
                <a:extLst>
                  <a:ext uri="{FF2B5EF4-FFF2-40B4-BE49-F238E27FC236}">
                    <a16:creationId xmlns:a16="http://schemas.microsoft.com/office/drawing/2014/main" id="{203C90AD-8D35-4BC7-8ED1-24645795DC39}"/>
                  </a:ext>
                </a:extLst>
              </p:cNvPr>
              <p:cNvSpPr>
                <a:spLocks noChangeArrowheads="1"/>
              </p:cNvSpPr>
              <p:nvPr userDrawn="1"/>
            </p:nvSpPr>
            <p:spPr bwMode="ltGray">
              <a:xfrm rot="-1132286">
                <a:off x="1207" y="2843"/>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62" name="Rectangle 66">
                <a:extLst>
                  <a:ext uri="{FF2B5EF4-FFF2-40B4-BE49-F238E27FC236}">
                    <a16:creationId xmlns:a16="http://schemas.microsoft.com/office/drawing/2014/main" id="{5E9CBBA8-4A81-4A5A-A55A-D0660A8C6CE6}"/>
                  </a:ext>
                </a:extLst>
              </p:cNvPr>
              <p:cNvSpPr>
                <a:spLocks noChangeArrowheads="1"/>
              </p:cNvSpPr>
              <p:nvPr userDrawn="1"/>
            </p:nvSpPr>
            <p:spPr bwMode="ltGray">
              <a:xfrm rot="-969272">
                <a:off x="1213" y="2864"/>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63" name="Rectangle 67">
                <a:extLst>
                  <a:ext uri="{FF2B5EF4-FFF2-40B4-BE49-F238E27FC236}">
                    <a16:creationId xmlns:a16="http://schemas.microsoft.com/office/drawing/2014/main" id="{2038FDFF-3957-4B86-910E-CC41509FCF6E}"/>
                  </a:ext>
                </a:extLst>
              </p:cNvPr>
              <p:cNvSpPr>
                <a:spLocks noChangeArrowheads="1"/>
              </p:cNvSpPr>
              <p:nvPr userDrawn="1"/>
            </p:nvSpPr>
            <p:spPr bwMode="ltGray">
              <a:xfrm rot="-969272">
                <a:off x="1216" y="2888"/>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64" name="Rectangle 68">
                <a:extLst>
                  <a:ext uri="{FF2B5EF4-FFF2-40B4-BE49-F238E27FC236}">
                    <a16:creationId xmlns:a16="http://schemas.microsoft.com/office/drawing/2014/main" id="{2277C1D6-C479-42EC-A25D-32622D5137BA}"/>
                  </a:ext>
                </a:extLst>
              </p:cNvPr>
              <p:cNvSpPr>
                <a:spLocks noChangeArrowheads="1"/>
              </p:cNvSpPr>
              <p:nvPr userDrawn="1"/>
            </p:nvSpPr>
            <p:spPr bwMode="ltGray">
              <a:xfrm rot="-806259">
                <a:off x="1219" y="291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65" name="Rectangle 69">
                <a:extLst>
                  <a:ext uri="{FF2B5EF4-FFF2-40B4-BE49-F238E27FC236}">
                    <a16:creationId xmlns:a16="http://schemas.microsoft.com/office/drawing/2014/main" id="{AB52BB37-3046-462B-A685-EAF7C590F824}"/>
                  </a:ext>
                </a:extLst>
              </p:cNvPr>
              <p:cNvSpPr>
                <a:spLocks noChangeArrowheads="1"/>
              </p:cNvSpPr>
              <p:nvPr userDrawn="1"/>
            </p:nvSpPr>
            <p:spPr bwMode="ltGray">
              <a:xfrm rot="-1543941">
                <a:off x="1165" y="2727"/>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66" name="Rectangle 70">
                <a:extLst>
                  <a:ext uri="{FF2B5EF4-FFF2-40B4-BE49-F238E27FC236}">
                    <a16:creationId xmlns:a16="http://schemas.microsoft.com/office/drawing/2014/main" id="{AE1D0722-B63B-424E-BF60-363ABB46C23D}"/>
                  </a:ext>
                </a:extLst>
              </p:cNvPr>
              <p:cNvSpPr>
                <a:spLocks noChangeArrowheads="1"/>
              </p:cNvSpPr>
              <p:nvPr userDrawn="1"/>
            </p:nvSpPr>
            <p:spPr bwMode="ltGray">
              <a:xfrm rot="-1341953">
                <a:off x="1176" y="2752"/>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67" name="Rectangle 71">
                <a:extLst>
                  <a:ext uri="{FF2B5EF4-FFF2-40B4-BE49-F238E27FC236}">
                    <a16:creationId xmlns:a16="http://schemas.microsoft.com/office/drawing/2014/main" id="{4FA23BF1-6547-4525-BBAB-E72EDE1B9C11}"/>
                  </a:ext>
                </a:extLst>
              </p:cNvPr>
              <p:cNvSpPr>
                <a:spLocks noChangeArrowheads="1"/>
              </p:cNvSpPr>
              <p:nvPr userDrawn="1"/>
            </p:nvSpPr>
            <p:spPr bwMode="ltGray">
              <a:xfrm rot="-1341953">
                <a:off x="1184" y="277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68" name="Rectangle 72">
                <a:extLst>
                  <a:ext uri="{FF2B5EF4-FFF2-40B4-BE49-F238E27FC236}">
                    <a16:creationId xmlns:a16="http://schemas.microsoft.com/office/drawing/2014/main" id="{632D26B8-4442-4956-AF83-ABB885A66EC9}"/>
                  </a:ext>
                </a:extLst>
              </p:cNvPr>
              <p:cNvSpPr>
                <a:spLocks noChangeArrowheads="1"/>
              </p:cNvSpPr>
              <p:nvPr userDrawn="1"/>
            </p:nvSpPr>
            <p:spPr bwMode="ltGray">
              <a:xfrm rot="-1341953">
                <a:off x="1194" y="279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69" name="Rectangle 73">
                <a:extLst>
                  <a:ext uri="{FF2B5EF4-FFF2-40B4-BE49-F238E27FC236}">
                    <a16:creationId xmlns:a16="http://schemas.microsoft.com/office/drawing/2014/main" id="{341A4CCA-8C7D-4223-B9BC-68AA2DE4184E}"/>
                  </a:ext>
                </a:extLst>
              </p:cNvPr>
              <p:cNvSpPr>
                <a:spLocks noChangeArrowheads="1"/>
              </p:cNvSpPr>
              <p:nvPr userDrawn="1"/>
            </p:nvSpPr>
            <p:spPr bwMode="ltGray">
              <a:xfrm rot="-1928746">
                <a:off x="1101" y="2628"/>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70" name="Rectangle 74">
                <a:extLst>
                  <a:ext uri="{FF2B5EF4-FFF2-40B4-BE49-F238E27FC236}">
                    <a16:creationId xmlns:a16="http://schemas.microsoft.com/office/drawing/2014/main" id="{C73BB81C-0968-4790-A3C5-D8041C4776EC}"/>
                  </a:ext>
                </a:extLst>
              </p:cNvPr>
              <p:cNvSpPr>
                <a:spLocks noChangeArrowheads="1"/>
              </p:cNvSpPr>
              <p:nvPr userDrawn="1"/>
            </p:nvSpPr>
            <p:spPr bwMode="ltGray">
              <a:xfrm rot="-1844175">
                <a:off x="1114" y="2645"/>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71" name="Rectangle 75">
                <a:extLst>
                  <a:ext uri="{FF2B5EF4-FFF2-40B4-BE49-F238E27FC236}">
                    <a16:creationId xmlns:a16="http://schemas.microsoft.com/office/drawing/2014/main" id="{80916832-1869-47D4-BC8B-1FBEFE6DEED5}"/>
                  </a:ext>
                </a:extLst>
              </p:cNvPr>
              <p:cNvSpPr>
                <a:spLocks noChangeArrowheads="1"/>
              </p:cNvSpPr>
              <p:nvPr userDrawn="1"/>
            </p:nvSpPr>
            <p:spPr bwMode="ltGray">
              <a:xfrm rot="-1752383">
                <a:off x="1129" y="2667"/>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72" name="Rectangle 76">
                <a:extLst>
                  <a:ext uri="{FF2B5EF4-FFF2-40B4-BE49-F238E27FC236}">
                    <a16:creationId xmlns:a16="http://schemas.microsoft.com/office/drawing/2014/main" id="{0750378B-4310-439C-9C1F-4911A8B2E90F}"/>
                  </a:ext>
                </a:extLst>
              </p:cNvPr>
              <p:cNvSpPr>
                <a:spLocks noChangeArrowheads="1"/>
              </p:cNvSpPr>
              <p:nvPr userDrawn="1"/>
            </p:nvSpPr>
            <p:spPr bwMode="ltGray">
              <a:xfrm rot="-1752383">
                <a:off x="1142" y="2684"/>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73" name="Rectangle 77">
                <a:extLst>
                  <a:ext uri="{FF2B5EF4-FFF2-40B4-BE49-F238E27FC236}">
                    <a16:creationId xmlns:a16="http://schemas.microsoft.com/office/drawing/2014/main" id="{23D70547-E3CC-4FF0-9D5B-1E212BFA1EAC}"/>
                  </a:ext>
                </a:extLst>
              </p:cNvPr>
              <p:cNvSpPr>
                <a:spLocks noChangeArrowheads="1"/>
              </p:cNvSpPr>
              <p:nvPr userDrawn="1"/>
            </p:nvSpPr>
            <p:spPr bwMode="ltGray">
              <a:xfrm rot="-2466736">
                <a:off x="1014" y="2538"/>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74" name="Rectangle 78">
                <a:extLst>
                  <a:ext uri="{FF2B5EF4-FFF2-40B4-BE49-F238E27FC236}">
                    <a16:creationId xmlns:a16="http://schemas.microsoft.com/office/drawing/2014/main" id="{0CFA1886-D6D1-4C9B-B563-5BDFF611D255}"/>
                  </a:ext>
                </a:extLst>
              </p:cNvPr>
              <p:cNvSpPr>
                <a:spLocks noChangeArrowheads="1"/>
              </p:cNvSpPr>
              <p:nvPr userDrawn="1"/>
            </p:nvSpPr>
            <p:spPr bwMode="ltGray">
              <a:xfrm rot="-2466736">
                <a:off x="1035" y="2557"/>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75" name="Rectangle 79">
                <a:extLst>
                  <a:ext uri="{FF2B5EF4-FFF2-40B4-BE49-F238E27FC236}">
                    <a16:creationId xmlns:a16="http://schemas.microsoft.com/office/drawing/2014/main" id="{F6A312B6-4EEB-4C0E-9289-F75FABD5BB00}"/>
                  </a:ext>
                </a:extLst>
              </p:cNvPr>
              <p:cNvSpPr>
                <a:spLocks noChangeArrowheads="1"/>
              </p:cNvSpPr>
              <p:nvPr userDrawn="1"/>
            </p:nvSpPr>
            <p:spPr bwMode="ltGray">
              <a:xfrm rot="-2466736">
                <a:off x="1050" y="2574"/>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76" name="Rectangle 80">
                <a:extLst>
                  <a:ext uri="{FF2B5EF4-FFF2-40B4-BE49-F238E27FC236}">
                    <a16:creationId xmlns:a16="http://schemas.microsoft.com/office/drawing/2014/main" id="{41F2DD20-6C09-4A47-9090-D441CDB994BD}"/>
                  </a:ext>
                </a:extLst>
              </p:cNvPr>
              <p:cNvSpPr>
                <a:spLocks noChangeArrowheads="1"/>
              </p:cNvSpPr>
              <p:nvPr userDrawn="1"/>
            </p:nvSpPr>
            <p:spPr bwMode="ltGray">
              <a:xfrm rot="-2342866">
                <a:off x="1068" y="2590"/>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77" name="Freeform 81">
                <a:extLst>
                  <a:ext uri="{FF2B5EF4-FFF2-40B4-BE49-F238E27FC236}">
                    <a16:creationId xmlns:a16="http://schemas.microsoft.com/office/drawing/2014/main" id="{D3920607-C600-4163-8E3B-04108490432E}"/>
                  </a:ext>
                </a:extLst>
              </p:cNvPr>
              <p:cNvSpPr>
                <a:spLocks/>
              </p:cNvSpPr>
              <p:nvPr userDrawn="1"/>
            </p:nvSpPr>
            <p:spPr bwMode="ltGray">
              <a:xfrm>
                <a:off x="486" y="2563"/>
                <a:ext cx="180" cy="151"/>
              </a:xfrm>
              <a:custGeom>
                <a:avLst/>
                <a:gdLst>
                  <a:gd name="T0" fmla="*/ 0 w 180"/>
                  <a:gd name="T1" fmla="*/ 144 h 151"/>
                  <a:gd name="T2" fmla="*/ 28 w 180"/>
                  <a:gd name="T3" fmla="*/ 147 h 151"/>
                  <a:gd name="T4" fmla="*/ 64 w 180"/>
                  <a:gd name="T5" fmla="*/ 46 h 151"/>
                  <a:gd name="T6" fmla="*/ 94 w 180"/>
                  <a:gd name="T7" fmla="*/ 151 h 151"/>
                  <a:gd name="T8" fmla="*/ 129 w 180"/>
                  <a:gd name="T9" fmla="*/ 151 h 151"/>
                  <a:gd name="T10" fmla="*/ 180 w 180"/>
                  <a:gd name="T11" fmla="*/ 9 h 151"/>
                  <a:gd name="T12" fmla="*/ 148 w 180"/>
                  <a:gd name="T13" fmla="*/ 10 h 151"/>
                  <a:gd name="T14" fmla="*/ 112 w 180"/>
                  <a:gd name="T15" fmla="*/ 112 h 151"/>
                  <a:gd name="T16" fmla="*/ 79 w 180"/>
                  <a:gd name="T17" fmla="*/ 0 h 151"/>
                  <a:gd name="T18" fmla="*/ 48 w 180"/>
                  <a:gd name="T19" fmla="*/ 0 h 151"/>
                  <a:gd name="T20" fmla="*/ 0 w 180"/>
                  <a:gd name="T21" fmla="*/ 14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151">
                    <a:moveTo>
                      <a:pt x="0" y="144"/>
                    </a:moveTo>
                    <a:lnTo>
                      <a:pt x="28" y="147"/>
                    </a:lnTo>
                    <a:lnTo>
                      <a:pt x="64" y="46"/>
                    </a:lnTo>
                    <a:lnTo>
                      <a:pt x="94" y="151"/>
                    </a:lnTo>
                    <a:lnTo>
                      <a:pt x="129" y="151"/>
                    </a:lnTo>
                    <a:lnTo>
                      <a:pt x="180" y="9"/>
                    </a:lnTo>
                    <a:lnTo>
                      <a:pt x="148" y="10"/>
                    </a:lnTo>
                    <a:lnTo>
                      <a:pt x="112" y="112"/>
                    </a:lnTo>
                    <a:lnTo>
                      <a:pt x="79" y="0"/>
                    </a:lnTo>
                    <a:lnTo>
                      <a:pt x="48" y="0"/>
                    </a:lnTo>
                    <a:lnTo>
                      <a:pt x="0" y="144"/>
                    </a:lnTo>
                    <a:close/>
                  </a:path>
                </a:pathLst>
              </a:custGeom>
              <a:solidFill>
                <a:schemeClr val="bg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78" name="Rectangle 82">
                <a:extLst>
                  <a:ext uri="{FF2B5EF4-FFF2-40B4-BE49-F238E27FC236}">
                    <a16:creationId xmlns:a16="http://schemas.microsoft.com/office/drawing/2014/main" id="{CF2A1A03-21B4-4A48-B866-E687DD9DA117}"/>
                  </a:ext>
                </a:extLst>
              </p:cNvPr>
              <p:cNvSpPr>
                <a:spLocks noChangeArrowheads="1"/>
              </p:cNvSpPr>
              <p:nvPr userDrawn="1"/>
            </p:nvSpPr>
            <p:spPr bwMode="ltGray">
              <a:xfrm rot="6575641">
                <a:off x="-217" y="3138"/>
                <a:ext cx="122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79" name="Rectangle 83">
                <a:extLst>
                  <a:ext uri="{FF2B5EF4-FFF2-40B4-BE49-F238E27FC236}">
                    <a16:creationId xmlns:a16="http://schemas.microsoft.com/office/drawing/2014/main" id="{343BFF30-779C-4F72-B2EE-65FA9D309641}"/>
                  </a:ext>
                </a:extLst>
              </p:cNvPr>
              <p:cNvSpPr>
                <a:spLocks noChangeArrowheads="1"/>
              </p:cNvSpPr>
              <p:nvPr userDrawn="1"/>
            </p:nvSpPr>
            <p:spPr bwMode="ltGray">
              <a:xfrm rot="238799">
                <a:off x="4" y="3146"/>
                <a:ext cx="103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80" name="Rectangle 84">
                <a:extLst>
                  <a:ext uri="{FF2B5EF4-FFF2-40B4-BE49-F238E27FC236}">
                    <a16:creationId xmlns:a16="http://schemas.microsoft.com/office/drawing/2014/main" id="{230E6458-2A53-458A-AE4F-2E0F63130770}"/>
                  </a:ext>
                </a:extLst>
              </p:cNvPr>
              <p:cNvSpPr>
                <a:spLocks noChangeArrowheads="1"/>
              </p:cNvSpPr>
              <p:nvPr userDrawn="1"/>
            </p:nvSpPr>
            <p:spPr bwMode="ltGray">
              <a:xfrm rot="-2957028">
                <a:off x="907" y="2473"/>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81" name="Rectangle 85">
                <a:extLst>
                  <a:ext uri="{FF2B5EF4-FFF2-40B4-BE49-F238E27FC236}">
                    <a16:creationId xmlns:a16="http://schemas.microsoft.com/office/drawing/2014/main" id="{B0C5BDDE-12AD-48E4-86DA-249CD1F17BC3}"/>
                  </a:ext>
                </a:extLst>
              </p:cNvPr>
              <p:cNvSpPr>
                <a:spLocks noChangeArrowheads="1"/>
              </p:cNvSpPr>
              <p:nvPr userDrawn="1"/>
            </p:nvSpPr>
            <p:spPr bwMode="ltGray">
              <a:xfrm rot="-2957028">
                <a:off x="930" y="2486"/>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82" name="Rectangle 86">
                <a:extLst>
                  <a:ext uri="{FF2B5EF4-FFF2-40B4-BE49-F238E27FC236}">
                    <a16:creationId xmlns:a16="http://schemas.microsoft.com/office/drawing/2014/main" id="{341211C7-715A-487D-B711-828384E59AA3}"/>
                  </a:ext>
                </a:extLst>
              </p:cNvPr>
              <p:cNvSpPr>
                <a:spLocks noChangeArrowheads="1"/>
              </p:cNvSpPr>
              <p:nvPr userDrawn="1"/>
            </p:nvSpPr>
            <p:spPr bwMode="ltGray">
              <a:xfrm rot="-2957028">
                <a:off x="954" y="2497"/>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83" name="Rectangle 87">
                <a:extLst>
                  <a:ext uri="{FF2B5EF4-FFF2-40B4-BE49-F238E27FC236}">
                    <a16:creationId xmlns:a16="http://schemas.microsoft.com/office/drawing/2014/main" id="{80A745D3-B07F-48F0-8D82-6788760E8316}"/>
                  </a:ext>
                </a:extLst>
              </p:cNvPr>
              <p:cNvSpPr>
                <a:spLocks noChangeArrowheads="1"/>
              </p:cNvSpPr>
              <p:nvPr userDrawn="1"/>
            </p:nvSpPr>
            <p:spPr bwMode="ltGray">
              <a:xfrm rot="-2661033">
                <a:off x="974" y="2509"/>
                <a:ext cx="86"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84" name="Rectangle 88">
                <a:extLst>
                  <a:ext uri="{FF2B5EF4-FFF2-40B4-BE49-F238E27FC236}">
                    <a16:creationId xmlns:a16="http://schemas.microsoft.com/office/drawing/2014/main" id="{217E77F2-E2F8-49C6-A9C4-41D0E2E5EB5F}"/>
                  </a:ext>
                </a:extLst>
              </p:cNvPr>
              <p:cNvSpPr>
                <a:spLocks noChangeArrowheads="1"/>
              </p:cNvSpPr>
              <p:nvPr userDrawn="1"/>
            </p:nvSpPr>
            <p:spPr bwMode="ltGray">
              <a:xfrm rot="-3638503">
                <a:off x="788" y="2426"/>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85" name="Rectangle 89">
                <a:extLst>
                  <a:ext uri="{FF2B5EF4-FFF2-40B4-BE49-F238E27FC236}">
                    <a16:creationId xmlns:a16="http://schemas.microsoft.com/office/drawing/2014/main" id="{DD2256D9-5178-4386-BDC0-DA737C494DD5}"/>
                  </a:ext>
                </a:extLst>
              </p:cNvPr>
              <p:cNvSpPr>
                <a:spLocks noChangeArrowheads="1"/>
              </p:cNvSpPr>
              <p:nvPr userDrawn="1"/>
            </p:nvSpPr>
            <p:spPr bwMode="ltGray">
              <a:xfrm rot="-3638503">
                <a:off x="815" y="2434"/>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86" name="Rectangle 90">
                <a:extLst>
                  <a:ext uri="{FF2B5EF4-FFF2-40B4-BE49-F238E27FC236}">
                    <a16:creationId xmlns:a16="http://schemas.microsoft.com/office/drawing/2014/main" id="{864A800B-71D1-40A3-AECE-0F6CB94AF4FA}"/>
                  </a:ext>
                </a:extLst>
              </p:cNvPr>
              <p:cNvSpPr>
                <a:spLocks noChangeArrowheads="1"/>
              </p:cNvSpPr>
              <p:nvPr userDrawn="1"/>
            </p:nvSpPr>
            <p:spPr bwMode="ltGray">
              <a:xfrm rot="-3514633">
                <a:off x="837" y="2441"/>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87" name="Rectangle 91">
                <a:extLst>
                  <a:ext uri="{FF2B5EF4-FFF2-40B4-BE49-F238E27FC236}">
                    <a16:creationId xmlns:a16="http://schemas.microsoft.com/office/drawing/2014/main" id="{69B8CC52-F774-4072-9112-3E56E50AE60E}"/>
                  </a:ext>
                </a:extLst>
              </p:cNvPr>
              <p:cNvSpPr>
                <a:spLocks noChangeArrowheads="1"/>
              </p:cNvSpPr>
              <p:nvPr userDrawn="1"/>
            </p:nvSpPr>
            <p:spPr bwMode="ltGray">
              <a:xfrm rot="-3220799">
                <a:off x="862" y="2453"/>
                <a:ext cx="8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88" name="Rectangle 92">
                <a:extLst>
                  <a:ext uri="{FF2B5EF4-FFF2-40B4-BE49-F238E27FC236}">
                    <a16:creationId xmlns:a16="http://schemas.microsoft.com/office/drawing/2014/main" id="{8D8E7364-5338-4879-85E4-231DB05D49C5}"/>
                  </a:ext>
                </a:extLst>
              </p:cNvPr>
              <p:cNvSpPr>
                <a:spLocks noChangeArrowheads="1"/>
              </p:cNvSpPr>
              <p:nvPr userDrawn="1"/>
            </p:nvSpPr>
            <p:spPr bwMode="ltGray">
              <a:xfrm rot="-4338250">
                <a:off x="649" y="2396"/>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89" name="Rectangle 93">
                <a:extLst>
                  <a:ext uri="{FF2B5EF4-FFF2-40B4-BE49-F238E27FC236}">
                    <a16:creationId xmlns:a16="http://schemas.microsoft.com/office/drawing/2014/main" id="{5D983B13-404F-4E18-9988-5EF939C03F5A}"/>
                  </a:ext>
                </a:extLst>
              </p:cNvPr>
              <p:cNvSpPr>
                <a:spLocks noChangeArrowheads="1"/>
              </p:cNvSpPr>
              <p:nvPr userDrawn="1"/>
            </p:nvSpPr>
            <p:spPr bwMode="ltGray">
              <a:xfrm rot="-4250359">
                <a:off x="677" y="2402"/>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90" name="Rectangle 94">
                <a:extLst>
                  <a:ext uri="{FF2B5EF4-FFF2-40B4-BE49-F238E27FC236}">
                    <a16:creationId xmlns:a16="http://schemas.microsoft.com/office/drawing/2014/main" id="{5D1B8A53-F640-40CA-A837-917F3DE84246}"/>
                  </a:ext>
                </a:extLst>
              </p:cNvPr>
              <p:cNvSpPr>
                <a:spLocks noChangeArrowheads="1"/>
              </p:cNvSpPr>
              <p:nvPr userDrawn="1"/>
            </p:nvSpPr>
            <p:spPr bwMode="ltGray">
              <a:xfrm rot="-4250359">
                <a:off x="707" y="2407"/>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91" name="Rectangle 95">
                <a:extLst>
                  <a:ext uri="{FF2B5EF4-FFF2-40B4-BE49-F238E27FC236}">
                    <a16:creationId xmlns:a16="http://schemas.microsoft.com/office/drawing/2014/main" id="{74000D3E-BBA1-45D0-8580-A61C325AC981}"/>
                  </a:ext>
                </a:extLst>
              </p:cNvPr>
              <p:cNvSpPr>
                <a:spLocks noChangeArrowheads="1"/>
              </p:cNvSpPr>
              <p:nvPr userDrawn="1"/>
            </p:nvSpPr>
            <p:spPr bwMode="ltGray">
              <a:xfrm rot="-3989246">
                <a:off x="737" y="2411"/>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92" name="Rectangle 96">
                <a:extLst>
                  <a:ext uri="{FF2B5EF4-FFF2-40B4-BE49-F238E27FC236}">
                    <a16:creationId xmlns:a16="http://schemas.microsoft.com/office/drawing/2014/main" id="{12E03D26-50E5-47D6-8CF2-166A5A98D514}"/>
                  </a:ext>
                </a:extLst>
              </p:cNvPr>
              <p:cNvSpPr>
                <a:spLocks noChangeArrowheads="1"/>
              </p:cNvSpPr>
              <p:nvPr userDrawn="1"/>
            </p:nvSpPr>
            <p:spPr bwMode="ltGray">
              <a:xfrm rot="-4862215">
                <a:off x="503" y="2395"/>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93" name="Rectangle 97">
                <a:extLst>
                  <a:ext uri="{FF2B5EF4-FFF2-40B4-BE49-F238E27FC236}">
                    <a16:creationId xmlns:a16="http://schemas.microsoft.com/office/drawing/2014/main" id="{1B200808-2BE1-4AB7-8683-708076C9F992}"/>
                  </a:ext>
                </a:extLst>
              </p:cNvPr>
              <p:cNvSpPr>
                <a:spLocks noChangeArrowheads="1"/>
              </p:cNvSpPr>
              <p:nvPr userDrawn="1"/>
            </p:nvSpPr>
            <p:spPr bwMode="ltGray">
              <a:xfrm rot="-4673370">
                <a:off x="533" y="2393"/>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94" name="Rectangle 98">
                <a:extLst>
                  <a:ext uri="{FF2B5EF4-FFF2-40B4-BE49-F238E27FC236}">
                    <a16:creationId xmlns:a16="http://schemas.microsoft.com/office/drawing/2014/main" id="{8FB5968C-A788-41FE-BB6E-0C8854E560CC}"/>
                  </a:ext>
                </a:extLst>
              </p:cNvPr>
              <p:cNvSpPr>
                <a:spLocks noChangeArrowheads="1"/>
              </p:cNvSpPr>
              <p:nvPr userDrawn="1"/>
            </p:nvSpPr>
            <p:spPr bwMode="ltGray">
              <a:xfrm rot="-4646721">
                <a:off x="563" y="2390"/>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95" name="Rectangle 99">
                <a:extLst>
                  <a:ext uri="{FF2B5EF4-FFF2-40B4-BE49-F238E27FC236}">
                    <a16:creationId xmlns:a16="http://schemas.microsoft.com/office/drawing/2014/main" id="{9AFB127B-9019-427F-B1D7-319CE0F3EA59}"/>
                  </a:ext>
                </a:extLst>
              </p:cNvPr>
              <p:cNvSpPr>
                <a:spLocks noChangeArrowheads="1"/>
              </p:cNvSpPr>
              <p:nvPr userDrawn="1"/>
            </p:nvSpPr>
            <p:spPr bwMode="ltGray">
              <a:xfrm rot="-4580623">
                <a:off x="594" y="2391"/>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96" name="Rectangle 100">
                <a:extLst>
                  <a:ext uri="{FF2B5EF4-FFF2-40B4-BE49-F238E27FC236}">
                    <a16:creationId xmlns:a16="http://schemas.microsoft.com/office/drawing/2014/main" id="{904D77DD-E540-4488-A220-DC3126A37526}"/>
                  </a:ext>
                </a:extLst>
              </p:cNvPr>
              <p:cNvSpPr>
                <a:spLocks noChangeArrowheads="1"/>
              </p:cNvSpPr>
              <p:nvPr userDrawn="1"/>
            </p:nvSpPr>
            <p:spPr bwMode="ltGray">
              <a:xfrm rot="-5195129">
                <a:off x="355" y="2414"/>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97" name="Rectangle 101">
                <a:extLst>
                  <a:ext uri="{FF2B5EF4-FFF2-40B4-BE49-F238E27FC236}">
                    <a16:creationId xmlns:a16="http://schemas.microsoft.com/office/drawing/2014/main" id="{C96A99D1-3AE1-4165-B8D7-4D3D056FB830}"/>
                  </a:ext>
                </a:extLst>
              </p:cNvPr>
              <p:cNvSpPr>
                <a:spLocks noChangeArrowheads="1"/>
              </p:cNvSpPr>
              <p:nvPr userDrawn="1"/>
            </p:nvSpPr>
            <p:spPr bwMode="ltGray">
              <a:xfrm rot="-5360484">
                <a:off x="385" y="2409"/>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98" name="Rectangle 102">
                <a:extLst>
                  <a:ext uri="{FF2B5EF4-FFF2-40B4-BE49-F238E27FC236}">
                    <a16:creationId xmlns:a16="http://schemas.microsoft.com/office/drawing/2014/main" id="{9865FB99-AFFB-4D35-90ED-C8EBF81FF09C}"/>
                  </a:ext>
                </a:extLst>
              </p:cNvPr>
              <p:cNvSpPr>
                <a:spLocks noChangeArrowheads="1"/>
              </p:cNvSpPr>
              <p:nvPr userDrawn="1"/>
            </p:nvSpPr>
            <p:spPr bwMode="ltGray">
              <a:xfrm rot="-5288939">
                <a:off x="418" y="2405"/>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99" name="Rectangle 103">
                <a:extLst>
                  <a:ext uri="{FF2B5EF4-FFF2-40B4-BE49-F238E27FC236}">
                    <a16:creationId xmlns:a16="http://schemas.microsoft.com/office/drawing/2014/main" id="{BD0E98FF-A9C9-441D-9CEA-2816E38A1ED9}"/>
                  </a:ext>
                </a:extLst>
              </p:cNvPr>
              <p:cNvSpPr>
                <a:spLocks noChangeArrowheads="1"/>
              </p:cNvSpPr>
              <p:nvPr userDrawn="1"/>
            </p:nvSpPr>
            <p:spPr bwMode="ltGray">
              <a:xfrm rot="-5164854">
                <a:off x="449" y="2400"/>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00" name="Rectangle 104">
                <a:extLst>
                  <a:ext uri="{FF2B5EF4-FFF2-40B4-BE49-F238E27FC236}">
                    <a16:creationId xmlns:a16="http://schemas.microsoft.com/office/drawing/2014/main" id="{2826490C-4CE4-4FC7-83D8-C4A65825B0D3}"/>
                  </a:ext>
                </a:extLst>
              </p:cNvPr>
              <p:cNvSpPr>
                <a:spLocks noChangeArrowheads="1"/>
              </p:cNvSpPr>
              <p:nvPr userDrawn="1"/>
            </p:nvSpPr>
            <p:spPr bwMode="ltGray">
              <a:xfrm rot="-6132163">
                <a:off x="206" y="2458"/>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01" name="Rectangle 105">
                <a:extLst>
                  <a:ext uri="{FF2B5EF4-FFF2-40B4-BE49-F238E27FC236}">
                    <a16:creationId xmlns:a16="http://schemas.microsoft.com/office/drawing/2014/main" id="{9365B1C4-5D23-4A2A-A5F6-6DEDAF9F3157}"/>
                  </a:ext>
                </a:extLst>
              </p:cNvPr>
              <p:cNvSpPr>
                <a:spLocks noChangeArrowheads="1"/>
              </p:cNvSpPr>
              <p:nvPr userDrawn="1"/>
            </p:nvSpPr>
            <p:spPr bwMode="ltGray">
              <a:xfrm rot="-6220433">
                <a:off x="237" y="2448"/>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02" name="Rectangle 106">
                <a:extLst>
                  <a:ext uri="{FF2B5EF4-FFF2-40B4-BE49-F238E27FC236}">
                    <a16:creationId xmlns:a16="http://schemas.microsoft.com/office/drawing/2014/main" id="{96B63269-F30A-4F98-BE3F-45C8461CFF72}"/>
                  </a:ext>
                </a:extLst>
              </p:cNvPr>
              <p:cNvSpPr>
                <a:spLocks noChangeArrowheads="1"/>
              </p:cNvSpPr>
              <p:nvPr userDrawn="1"/>
            </p:nvSpPr>
            <p:spPr bwMode="ltGray">
              <a:xfrm rot="-6110943">
                <a:off x="266" y="2438"/>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03" name="Rectangle 107">
                <a:extLst>
                  <a:ext uri="{FF2B5EF4-FFF2-40B4-BE49-F238E27FC236}">
                    <a16:creationId xmlns:a16="http://schemas.microsoft.com/office/drawing/2014/main" id="{53832180-945D-46C7-B865-189A6012B9D3}"/>
                  </a:ext>
                </a:extLst>
              </p:cNvPr>
              <p:cNvSpPr>
                <a:spLocks noChangeArrowheads="1"/>
              </p:cNvSpPr>
              <p:nvPr userDrawn="1"/>
            </p:nvSpPr>
            <p:spPr bwMode="ltGray">
              <a:xfrm rot="-5919570">
                <a:off x="292" y="2427"/>
                <a:ext cx="69"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04" name="Rectangle 108">
                <a:extLst>
                  <a:ext uri="{FF2B5EF4-FFF2-40B4-BE49-F238E27FC236}">
                    <a16:creationId xmlns:a16="http://schemas.microsoft.com/office/drawing/2014/main" id="{44F1FAC0-6DEC-43E0-830D-F9DE846F40BF}"/>
                  </a:ext>
                </a:extLst>
              </p:cNvPr>
              <p:cNvSpPr>
                <a:spLocks noChangeArrowheads="1"/>
              </p:cNvSpPr>
              <p:nvPr userDrawn="1"/>
            </p:nvSpPr>
            <p:spPr bwMode="ltGray">
              <a:xfrm rot="-7376291">
                <a:off x="5" y="2549"/>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05" name="Rectangle 109">
                <a:extLst>
                  <a:ext uri="{FF2B5EF4-FFF2-40B4-BE49-F238E27FC236}">
                    <a16:creationId xmlns:a16="http://schemas.microsoft.com/office/drawing/2014/main" id="{CA4827DE-05F5-421E-9034-A44BD1005183}"/>
                  </a:ext>
                </a:extLst>
              </p:cNvPr>
              <p:cNvSpPr>
                <a:spLocks noChangeArrowheads="1"/>
              </p:cNvSpPr>
              <p:nvPr userDrawn="1"/>
            </p:nvSpPr>
            <p:spPr bwMode="ltGray">
              <a:xfrm rot="-7168347">
                <a:off x="64" y="2517"/>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06" name="Rectangle 110">
                <a:extLst>
                  <a:ext uri="{FF2B5EF4-FFF2-40B4-BE49-F238E27FC236}">
                    <a16:creationId xmlns:a16="http://schemas.microsoft.com/office/drawing/2014/main" id="{78B7D42E-590E-47F9-8A90-E4808A2735F4}"/>
                  </a:ext>
                </a:extLst>
              </p:cNvPr>
              <p:cNvSpPr>
                <a:spLocks noChangeArrowheads="1"/>
              </p:cNvSpPr>
              <p:nvPr userDrawn="1"/>
            </p:nvSpPr>
            <p:spPr bwMode="ltGray">
              <a:xfrm rot="-6802416">
                <a:off x="92" y="2502"/>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07" name="Rectangle 111">
                <a:extLst>
                  <a:ext uri="{FF2B5EF4-FFF2-40B4-BE49-F238E27FC236}">
                    <a16:creationId xmlns:a16="http://schemas.microsoft.com/office/drawing/2014/main" id="{18CEC2D8-97EA-4241-8479-2C3AC7BA05FF}"/>
                  </a:ext>
                </a:extLst>
              </p:cNvPr>
              <p:cNvSpPr>
                <a:spLocks noChangeArrowheads="1"/>
              </p:cNvSpPr>
              <p:nvPr userDrawn="1"/>
            </p:nvSpPr>
            <p:spPr bwMode="ltGray">
              <a:xfrm rot="-6802416">
                <a:off x="119" y="2492"/>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08" name="Rectangle 112">
                <a:extLst>
                  <a:ext uri="{FF2B5EF4-FFF2-40B4-BE49-F238E27FC236}">
                    <a16:creationId xmlns:a16="http://schemas.microsoft.com/office/drawing/2014/main" id="{2AC4E529-1261-4813-A458-1EDFCE6E3F67}"/>
                  </a:ext>
                </a:extLst>
              </p:cNvPr>
              <p:cNvSpPr>
                <a:spLocks noChangeArrowheads="1"/>
              </p:cNvSpPr>
              <p:nvPr userDrawn="1"/>
            </p:nvSpPr>
            <p:spPr bwMode="ltGray">
              <a:xfrm rot="-6457704">
                <a:off x="150" y="2478"/>
                <a:ext cx="6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09" name="Rectangle 113">
                <a:extLst>
                  <a:ext uri="{FF2B5EF4-FFF2-40B4-BE49-F238E27FC236}">
                    <a16:creationId xmlns:a16="http://schemas.microsoft.com/office/drawing/2014/main" id="{768C7BF0-AD93-4B72-B0A9-759580FDA06E}"/>
                  </a:ext>
                </a:extLst>
              </p:cNvPr>
              <p:cNvSpPr>
                <a:spLocks noChangeArrowheads="1"/>
              </p:cNvSpPr>
              <p:nvPr userDrawn="1"/>
            </p:nvSpPr>
            <p:spPr bwMode="ltGray">
              <a:xfrm rot="-1876771">
                <a:off x="0" y="3363"/>
                <a:ext cx="7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10" name="Rectangle 114">
                <a:extLst>
                  <a:ext uri="{FF2B5EF4-FFF2-40B4-BE49-F238E27FC236}">
                    <a16:creationId xmlns:a16="http://schemas.microsoft.com/office/drawing/2014/main" id="{D15380F6-4EAA-4363-AF7A-422053A6721D}"/>
                  </a:ext>
                </a:extLst>
              </p:cNvPr>
              <p:cNvSpPr>
                <a:spLocks noChangeArrowheads="1"/>
              </p:cNvSpPr>
              <p:nvPr userDrawn="1"/>
            </p:nvSpPr>
            <p:spPr bwMode="ltGray">
              <a:xfrm rot="3283992">
                <a:off x="511" y="3478"/>
                <a:ext cx="24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11" name="Rectangle 115">
                <a:extLst>
                  <a:ext uri="{FF2B5EF4-FFF2-40B4-BE49-F238E27FC236}">
                    <a16:creationId xmlns:a16="http://schemas.microsoft.com/office/drawing/2014/main" id="{B2DD8955-62F2-42C6-B81B-1E67C0D9B050}"/>
                  </a:ext>
                </a:extLst>
              </p:cNvPr>
              <p:cNvSpPr>
                <a:spLocks noChangeArrowheads="1"/>
              </p:cNvSpPr>
              <p:nvPr userDrawn="1"/>
            </p:nvSpPr>
            <p:spPr bwMode="ltGray">
              <a:xfrm rot="3283992">
                <a:off x="35" y="2798"/>
                <a:ext cx="24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12" name="Rectangle 116">
                <a:extLst>
                  <a:ext uri="{FF2B5EF4-FFF2-40B4-BE49-F238E27FC236}">
                    <a16:creationId xmlns:a16="http://schemas.microsoft.com/office/drawing/2014/main" id="{B4CDB0AE-B45B-48F2-B5BE-1CC74ABF03C1}"/>
                  </a:ext>
                </a:extLst>
              </p:cNvPr>
              <p:cNvSpPr>
                <a:spLocks noChangeArrowheads="1"/>
              </p:cNvSpPr>
              <p:nvPr userDrawn="1"/>
            </p:nvSpPr>
            <p:spPr bwMode="ltGray">
              <a:xfrm rot="-1876771">
                <a:off x="700" y="2851"/>
                <a:ext cx="31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13" name="Rectangle 117">
                <a:extLst>
                  <a:ext uri="{FF2B5EF4-FFF2-40B4-BE49-F238E27FC236}">
                    <a16:creationId xmlns:a16="http://schemas.microsoft.com/office/drawing/2014/main" id="{0C746887-DE5E-4964-940E-BE59359176A9}"/>
                  </a:ext>
                </a:extLst>
              </p:cNvPr>
              <p:cNvSpPr>
                <a:spLocks noChangeArrowheads="1"/>
              </p:cNvSpPr>
              <p:nvPr userDrawn="1"/>
            </p:nvSpPr>
            <p:spPr bwMode="ltGray">
              <a:xfrm rot="5908516">
                <a:off x="200" y="3915"/>
                <a:ext cx="138"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14" name="Rectangle 118">
                <a:extLst>
                  <a:ext uri="{FF2B5EF4-FFF2-40B4-BE49-F238E27FC236}">
                    <a16:creationId xmlns:a16="http://schemas.microsoft.com/office/drawing/2014/main" id="{54F05936-819B-43C6-8A4F-E00E60B41B0F}"/>
                  </a:ext>
                </a:extLst>
              </p:cNvPr>
              <p:cNvSpPr>
                <a:spLocks noChangeArrowheads="1"/>
              </p:cNvSpPr>
              <p:nvPr userDrawn="1"/>
            </p:nvSpPr>
            <p:spPr bwMode="ltGray">
              <a:xfrm rot="6683973">
                <a:off x="45" y="3915"/>
                <a:ext cx="144"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15" name="Rectangle 119">
                <a:extLst>
                  <a:ext uri="{FF2B5EF4-FFF2-40B4-BE49-F238E27FC236}">
                    <a16:creationId xmlns:a16="http://schemas.microsoft.com/office/drawing/2014/main" id="{26109063-7F17-4761-9CBA-57B75642A42B}"/>
                  </a:ext>
                </a:extLst>
              </p:cNvPr>
              <p:cNvSpPr>
                <a:spLocks noChangeArrowheads="1"/>
              </p:cNvSpPr>
              <p:nvPr userDrawn="1"/>
            </p:nvSpPr>
            <p:spPr bwMode="ltGray">
              <a:xfrm rot="5245609">
                <a:off x="361" y="3893"/>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16" name="Rectangle 120">
                <a:extLst>
                  <a:ext uri="{FF2B5EF4-FFF2-40B4-BE49-F238E27FC236}">
                    <a16:creationId xmlns:a16="http://schemas.microsoft.com/office/drawing/2014/main" id="{4067ABBE-692E-4602-B4EC-1D40EB9AE608}"/>
                  </a:ext>
                </a:extLst>
              </p:cNvPr>
              <p:cNvSpPr>
                <a:spLocks noChangeArrowheads="1"/>
              </p:cNvSpPr>
              <p:nvPr userDrawn="1"/>
            </p:nvSpPr>
            <p:spPr bwMode="ltGray">
              <a:xfrm rot="4500520">
                <a:off x="522" y="3847"/>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17" name="Rectangle 121">
                <a:extLst>
                  <a:ext uri="{FF2B5EF4-FFF2-40B4-BE49-F238E27FC236}">
                    <a16:creationId xmlns:a16="http://schemas.microsoft.com/office/drawing/2014/main" id="{512B0762-29CF-4CE8-B1B1-8A4F3C9319B8}"/>
                  </a:ext>
                </a:extLst>
              </p:cNvPr>
              <p:cNvSpPr>
                <a:spLocks noChangeArrowheads="1"/>
              </p:cNvSpPr>
              <p:nvPr userDrawn="1"/>
            </p:nvSpPr>
            <p:spPr bwMode="ltGray">
              <a:xfrm rot="3805227">
                <a:off x="670" y="3778"/>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18" name="Rectangle 122">
                <a:extLst>
                  <a:ext uri="{FF2B5EF4-FFF2-40B4-BE49-F238E27FC236}">
                    <a16:creationId xmlns:a16="http://schemas.microsoft.com/office/drawing/2014/main" id="{B786C747-E1B2-404F-A4DA-3F69C3635805}"/>
                  </a:ext>
                </a:extLst>
              </p:cNvPr>
              <p:cNvSpPr>
                <a:spLocks noChangeArrowheads="1"/>
              </p:cNvSpPr>
              <p:nvPr userDrawn="1"/>
            </p:nvSpPr>
            <p:spPr bwMode="ltGray">
              <a:xfrm rot="3060138">
                <a:off x="813" y="3688"/>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19" name="Rectangle 123">
                <a:extLst>
                  <a:ext uri="{FF2B5EF4-FFF2-40B4-BE49-F238E27FC236}">
                    <a16:creationId xmlns:a16="http://schemas.microsoft.com/office/drawing/2014/main" id="{B2DF6098-F528-4C9C-A262-5E3BD394241A}"/>
                  </a:ext>
                </a:extLst>
              </p:cNvPr>
              <p:cNvSpPr>
                <a:spLocks noChangeArrowheads="1"/>
              </p:cNvSpPr>
              <p:nvPr userDrawn="1"/>
            </p:nvSpPr>
            <p:spPr bwMode="ltGray">
              <a:xfrm rot="2090281">
                <a:off x="938" y="3582"/>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20" name="Rectangle 124">
                <a:extLst>
                  <a:ext uri="{FF2B5EF4-FFF2-40B4-BE49-F238E27FC236}">
                    <a16:creationId xmlns:a16="http://schemas.microsoft.com/office/drawing/2014/main" id="{0697DA90-93EF-4B40-8677-2825C3AE27C3}"/>
                  </a:ext>
                </a:extLst>
              </p:cNvPr>
              <p:cNvSpPr>
                <a:spLocks noChangeArrowheads="1"/>
              </p:cNvSpPr>
              <p:nvPr userDrawn="1"/>
            </p:nvSpPr>
            <p:spPr bwMode="ltGray">
              <a:xfrm rot="-7168347">
                <a:off x="-18" y="2506"/>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21" name="Rectangle 125">
                <a:extLst>
                  <a:ext uri="{FF2B5EF4-FFF2-40B4-BE49-F238E27FC236}">
                    <a16:creationId xmlns:a16="http://schemas.microsoft.com/office/drawing/2014/main" id="{579F4504-DF2F-4504-B7B6-DF32CC9F9F20}"/>
                  </a:ext>
                </a:extLst>
              </p:cNvPr>
              <p:cNvSpPr>
                <a:spLocks noChangeArrowheads="1"/>
              </p:cNvSpPr>
              <p:nvPr userDrawn="1"/>
            </p:nvSpPr>
            <p:spPr bwMode="ltGray">
              <a:xfrm rot="-6406501">
                <a:off x="136" y="2433"/>
                <a:ext cx="132"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22" name="Rectangle 126">
                <a:extLst>
                  <a:ext uri="{FF2B5EF4-FFF2-40B4-BE49-F238E27FC236}">
                    <a16:creationId xmlns:a16="http://schemas.microsoft.com/office/drawing/2014/main" id="{8FBFBC4D-6EB7-413E-B406-708C374C5B1A}"/>
                  </a:ext>
                </a:extLst>
              </p:cNvPr>
              <p:cNvSpPr>
                <a:spLocks noChangeArrowheads="1"/>
              </p:cNvSpPr>
              <p:nvPr userDrawn="1"/>
            </p:nvSpPr>
            <p:spPr bwMode="ltGray">
              <a:xfrm rot="-4970620">
                <a:off x="447" y="2364"/>
                <a:ext cx="138"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23" name="Rectangle 127">
                <a:extLst>
                  <a:ext uri="{FF2B5EF4-FFF2-40B4-BE49-F238E27FC236}">
                    <a16:creationId xmlns:a16="http://schemas.microsoft.com/office/drawing/2014/main" id="{00A0DD28-0818-4627-A593-63D680BBD0A6}"/>
                  </a:ext>
                </a:extLst>
              </p:cNvPr>
              <p:cNvSpPr>
                <a:spLocks noChangeArrowheads="1"/>
              </p:cNvSpPr>
              <p:nvPr userDrawn="1"/>
            </p:nvSpPr>
            <p:spPr bwMode="ltGray">
              <a:xfrm rot="-4298502">
                <a:off x="597" y="2360"/>
                <a:ext cx="150"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24" name="Rectangle 128">
                <a:extLst>
                  <a:ext uri="{FF2B5EF4-FFF2-40B4-BE49-F238E27FC236}">
                    <a16:creationId xmlns:a16="http://schemas.microsoft.com/office/drawing/2014/main" id="{62A2E66A-B679-4749-B00D-38E888B1C2E6}"/>
                  </a:ext>
                </a:extLst>
              </p:cNvPr>
              <p:cNvSpPr>
                <a:spLocks noChangeArrowheads="1"/>
              </p:cNvSpPr>
              <p:nvPr userDrawn="1"/>
            </p:nvSpPr>
            <p:spPr bwMode="ltGray">
              <a:xfrm rot="-3676305">
                <a:off x="739" y="2386"/>
                <a:ext cx="155"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25" name="Rectangle 129">
                <a:extLst>
                  <a:ext uri="{FF2B5EF4-FFF2-40B4-BE49-F238E27FC236}">
                    <a16:creationId xmlns:a16="http://schemas.microsoft.com/office/drawing/2014/main" id="{5FAE89FB-FFD4-4216-ADEF-B06F0EE4C950}"/>
                  </a:ext>
                </a:extLst>
              </p:cNvPr>
              <p:cNvSpPr>
                <a:spLocks noChangeArrowheads="1"/>
              </p:cNvSpPr>
              <p:nvPr userDrawn="1"/>
            </p:nvSpPr>
            <p:spPr bwMode="ltGray">
              <a:xfrm rot="-3188616">
                <a:off x="869" y="2430"/>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26" name="Rectangle 130">
                <a:extLst>
                  <a:ext uri="{FF2B5EF4-FFF2-40B4-BE49-F238E27FC236}">
                    <a16:creationId xmlns:a16="http://schemas.microsoft.com/office/drawing/2014/main" id="{81C96593-BEED-402E-A37C-AFA8A9D31383}"/>
                  </a:ext>
                </a:extLst>
              </p:cNvPr>
              <p:cNvSpPr>
                <a:spLocks noChangeArrowheads="1"/>
              </p:cNvSpPr>
              <p:nvPr userDrawn="1"/>
            </p:nvSpPr>
            <p:spPr bwMode="ltGray">
              <a:xfrm rot="-2610246">
                <a:off x="984" y="2497"/>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27" name="Rectangle 131">
                <a:extLst>
                  <a:ext uri="{FF2B5EF4-FFF2-40B4-BE49-F238E27FC236}">
                    <a16:creationId xmlns:a16="http://schemas.microsoft.com/office/drawing/2014/main" id="{EBC70A94-CB63-408C-A3C2-FF809131BAB1}"/>
                  </a:ext>
                </a:extLst>
              </p:cNvPr>
              <p:cNvSpPr>
                <a:spLocks noChangeArrowheads="1"/>
              </p:cNvSpPr>
              <p:nvPr userDrawn="1"/>
            </p:nvSpPr>
            <p:spPr bwMode="ltGray">
              <a:xfrm rot="-2190008">
                <a:off x="1075" y="2585"/>
                <a:ext cx="173"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28" name="Rectangle 132">
                <a:extLst>
                  <a:ext uri="{FF2B5EF4-FFF2-40B4-BE49-F238E27FC236}">
                    <a16:creationId xmlns:a16="http://schemas.microsoft.com/office/drawing/2014/main" id="{3AA5D80D-5EBA-428D-8D40-BAB4B1FE1DF4}"/>
                  </a:ext>
                </a:extLst>
              </p:cNvPr>
              <p:cNvSpPr>
                <a:spLocks noChangeArrowheads="1"/>
              </p:cNvSpPr>
              <p:nvPr userDrawn="1"/>
            </p:nvSpPr>
            <p:spPr bwMode="ltGray">
              <a:xfrm rot="-1728558">
                <a:off x="1147" y="2688"/>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29" name="Rectangle 133">
                <a:extLst>
                  <a:ext uri="{FF2B5EF4-FFF2-40B4-BE49-F238E27FC236}">
                    <a16:creationId xmlns:a16="http://schemas.microsoft.com/office/drawing/2014/main" id="{5B493AB0-853E-48F7-BAAD-D4D6EE8A7B31}"/>
                  </a:ext>
                </a:extLst>
              </p:cNvPr>
              <p:cNvSpPr>
                <a:spLocks noChangeArrowheads="1"/>
              </p:cNvSpPr>
              <p:nvPr userDrawn="1"/>
            </p:nvSpPr>
            <p:spPr bwMode="ltGray">
              <a:xfrm rot="-1172118">
                <a:off x="1198" y="2805"/>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30" name="Rectangle 134">
                <a:extLst>
                  <a:ext uri="{FF2B5EF4-FFF2-40B4-BE49-F238E27FC236}">
                    <a16:creationId xmlns:a16="http://schemas.microsoft.com/office/drawing/2014/main" id="{76E4D8A9-786C-474B-BA0F-7DE436F5DFA5}"/>
                  </a:ext>
                </a:extLst>
              </p:cNvPr>
              <p:cNvSpPr>
                <a:spLocks noChangeArrowheads="1"/>
              </p:cNvSpPr>
              <p:nvPr userDrawn="1"/>
            </p:nvSpPr>
            <p:spPr bwMode="ltGray">
              <a:xfrm rot="-753845">
                <a:off x="1218" y="2930"/>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31" name="Rectangle 135">
                <a:extLst>
                  <a:ext uri="{FF2B5EF4-FFF2-40B4-BE49-F238E27FC236}">
                    <a16:creationId xmlns:a16="http://schemas.microsoft.com/office/drawing/2014/main" id="{8F609114-7843-4C22-A5AC-07CB4B0D59A0}"/>
                  </a:ext>
                </a:extLst>
              </p:cNvPr>
              <p:cNvSpPr>
                <a:spLocks noChangeArrowheads="1"/>
              </p:cNvSpPr>
              <p:nvPr userDrawn="1"/>
            </p:nvSpPr>
            <p:spPr bwMode="ltGray">
              <a:xfrm rot="-287823">
                <a:off x="1213" y="3066"/>
                <a:ext cx="167"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32" name="Rectangle 136">
                <a:extLst>
                  <a:ext uri="{FF2B5EF4-FFF2-40B4-BE49-F238E27FC236}">
                    <a16:creationId xmlns:a16="http://schemas.microsoft.com/office/drawing/2014/main" id="{2B5A6F6C-BDC3-4AD6-9581-70BBBFDD5B38}"/>
                  </a:ext>
                </a:extLst>
              </p:cNvPr>
              <p:cNvSpPr>
                <a:spLocks noChangeArrowheads="1"/>
              </p:cNvSpPr>
              <p:nvPr userDrawn="1"/>
            </p:nvSpPr>
            <p:spPr bwMode="ltGray">
              <a:xfrm rot="696741">
                <a:off x="1126" y="3337"/>
                <a:ext cx="150"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33" name="Rectangle 137">
                <a:extLst>
                  <a:ext uri="{FF2B5EF4-FFF2-40B4-BE49-F238E27FC236}">
                    <a16:creationId xmlns:a16="http://schemas.microsoft.com/office/drawing/2014/main" id="{0A8469E8-D9B5-41AC-808A-420E93704534}"/>
                  </a:ext>
                </a:extLst>
              </p:cNvPr>
              <p:cNvSpPr>
                <a:spLocks noChangeArrowheads="1"/>
              </p:cNvSpPr>
              <p:nvPr userDrawn="1"/>
            </p:nvSpPr>
            <p:spPr bwMode="ltGray">
              <a:xfrm rot="1529990">
                <a:off x="1041" y="3465"/>
                <a:ext cx="140"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34" name="Freeform 138">
                <a:extLst>
                  <a:ext uri="{FF2B5EF4-FFF2-40B4-BE49-F238E27FC236}">
                    <a16:creationId xmlns:a16="http://schemas.microsoft.com/office/drawing/2014/main" id="{186713A4-5456-4E3C-99E3-08516B66DEF1}"/>
                  </a:ext>
                </a:extLst>
              </p:cNvPr>
              <p:cNvSpPr>
                <a:spLocks/>
              </p:cNvSpPr>
              <p:nvPr userDrawn="1"/>
            </p:nvSpPr>
            <p:spPr bwMode="ltGray">
              <a:xfrm>
                <a:off x="850" y="3136"/>
                <a:ext cx="204" cy="120"/>
              </a:xfrm>
              <a:custGeom>
                <a:avLst/>
                <a:gdLst>
                  <a:gd name="T0" fmla="*/ 168 w 204"/>
                  <a:gd name="T1" fmla="*/ 120 h 120"/>
                  <a:gd name="T2" fmla="*/ 204 w 204"/>
                  <a:gd name="T3" fmla="*/ 12 h 120"/>
                  <a:gd name="T4" fmla="*/ 42 w 204"/>
                  <a:gd name="T5" fmla="*/ 0 h 120"/>
                  <a:gd name="T6" fmla="*/ 0 w 204"/>
                  <a:gd name="T7" fmla="*/ 108 h 120"/>
                  <a:gd name="T8" fmla="*/ 30 w 204"/>
                  <a:gd name="T9" fmla="*/ 114 h 120"/>
                  <a:gd name="T10" fmla="*/ 60 w 204"/>
                  <a:gd name="T11" fmla="*/ 30 h 120"/>
                  <a:gd name="T12" fmla="*/ 102 w 204"/>
                  <a:gd name="T13" fmla="*/ 36 h 120"/>
                  <a:gd name="T14" fmla="*/ 78 w 204"/>
                  <a:gd name="T15" fmla="*/ 108 h 120"/>
                  <a:gd name="T16" fmla="*/ 102 w 204"/>
                  <a:gd name="T17" fmla="*/ 108 h 120"/>
                  <a:gd name="T18" fmla="*/ 132 w 204"/>
                  <a:gd name="T19" fmla="*/ 36 h 120"/>
                  <a:gd name="T20" fmla="*/ 162 w 204"/>
                  <a:gd name="T21" fmla="*/ 36 h 120"/>
                  <a:gd name="T22" fmla="*/ 138 w 204"/>
                  <a:gd name="T23" fmla="*/ 114 h 120"/>
                  <a:gd name="T24" fmla="*/ 168 w 204"/>
                  <a:gd name="T25"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120">
                    <a:moveTo>
                      <a:pt x="168" y="120"/>
                    </a:moveTo>
                    <a:lnTo>
                      <a:pt x="204" y="12"/>
                    </a:lnTo>
                    <a:lnTo>
                      <a:pt x="42" y="0"/>
                    </a:lnTo>
                    <a:lnTo>
                      <a:pt x="0" y="108"/>
                    </a:lnTo>
                    <a:lnTo>
                      <a:pt x="30" y="114"/>
                    </a:lnTo>
                    <a:lnTo>
                      <a:pt x="60" y="30"/>
                    </a:lnTo>
                    <a:lnTo>
                      <a:pt x="102" y="36"/>
                    </a:lnTo>
                    <a:lnTo>
                      <a:pt x="78" y="108"/>
                    </a:lnTo>
                    <a:lnTo>
                      <a:pt x="102" y="108"/>
                    </a:lnTo>
                    <a:lnTo>
                      <a:pt x="132" y="36"/>
                    </a:lnTo>
                    <a:lnTo>
                      <a:pt x="162" y="36"/>
                    </a:lnTo>
                    <a:lnTo>
                      <a:pt x="138" y="114"/>
                    </a:lnTo>
                    <a:lnTo>
                      <a:pt x="168" y="12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35" name="Freeform 139">
                <a:extLst>
                  <a:ext uri="{FF2B5EF4-FFF2-40B4-BE49-F238E27FC236}">
                    <a16:creationId xmlns:a16="http://schemas.microsoft.com/office/drawing/2014/main" id="{038BDB5C-F85E-4D9F-BE14-A0EA066ED536}"/>
                  </a:ext>
                </a:extLst>
              </p:cNvPr>
              <p:cNvSpPr>
                <a:spLocks/>
              </p:cNvSpPr>
              <p:nvPr userDrawn="1"/>
            </p:nvSpPr>
            <p:spPr bwMode="ltGray">
              <a:xfrm>
                <a:off x="19" y="2722"/>
                <a:ext cx="90" cy="78"/>
              </a:xfrm>
              <a:custGeom>
                <a:avLst/>
                <a:gdLst>
                  <a:gd name="T0" fmla="*/ 66 w 90"/>
                  <a:gd name="T1" fmla="*/ 36 h 78"/>
                  <a:gd name="T2" fmla="*/ 66 w 90"/>
                  <a:gd name="T3" fmla="*/ 36 h 78"/>
                  <a:gd name="T4" fmla="*/ 18 w 90"/>
                  <a:gd name="T5" fmla="*/ 24 h 78"/>
                  <a:gd name="T6" fmla="*/ 0 w 90"/>
                  <a:gd name="T7" fmla="*/ 30 h 78"/>
                  <a:gd name="T8" fmla="*/ 36 w 90"/>
                  <a:gd name="T9" fmla="*/ 78 h 78"/>
                  <a:gd name="T10" fmla="*/ 48 w 90"/>
                  <a:gd name="T11" fmla="*/ 72 h 78"/>
                  <a:gd name="T12" fmla="*/ 24 w 90"/>
                  <a:gd name="T13" fmla="*/ 36 h 78"/>
                  <a:gd name="T14" fmla="*/ 24 w 90"/>
                  <a:gd name="T15" fmla="*/ 36 h 78"/>
                  <a:gd name="T16" fmla="*/ 72 w 90"/>
                  <a:gd name="T17" fmla="*/ 54 h 78"/>
                  <a:gd name="T18" fmla="*/ 90 w 90"/>
                  <a:gd name="T19" fmla="*/ 42 h 78"/>
                  <a:gd name="T20" fmla="*/ 54 w 90"/>
                  <a:gd name="T21" fmla="*/ 0 h 78"/>
                  <a:gd name="T22" fmla="*/ 42 w 90"/>
                  <a:gd name="T23" fmla="*/ 6 h 78"/>
                  <a:gd name="T24" fmla="*/ 66 w 90"/>
                  <a:gd name="T25" fmla="*/ 3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78">
                    <a:moveTo>
                      <a:pt x="66" y="36"/>
                    </a:moveTo>
                    <a:lnTo>
                      <a:pt x="66" y="36"/>
                    </a:lnTo>
                    <a:lnTo>
                      <a:pt x="18" y="24"/>
                    </a:lnTo>
                    <a:lnTo>
                      <a:pt x="0" y="30"/>
                    </a:lnTo>
                    <a:lnTo>
                      <a:pt x="36" y="78"/>
                    </a:lnTo>
                    <a:lnTo>
                      <a:pt x="48" y="72"/>
                    </a:lnTo>
                    <a:lnTo>
                      <a:pt x="24" y="36"/>
                    </a:lnTo>
                    <a:lnTo>
                      <a:pt x="24" y="36"/>
                    </a:lnTo>
                    <a:lnTo>
                      <a:pt x="72" y="54"/>
                    </a:lnTo>
                    <a:lnTo>
                      <a:pt x="90" y="42"/>
                    </a:lnTo>
                    <a:lnTo>
                      <a:pt x="54" y="0"/>
                    </a:lnTo>
                    <a:lnTo>
                      <a:pt x="42" y="6"/>
                    </a:lnTo>
                    <a:lnTo>
                      <a:pt x="66" y="36"/>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36" name="Freeform 140">
                <a:extLst>
                  <a:ext uri="{FF2B5EF4-FFF2-40B4-BE49-F238E27FC236}">
                    <a16:creationId xmlns:a16="http://schemas.microsoft.com/office/drawing/2014/main" id="{E7080AD8-34B9-4EC8-B4AB-BB376E983ECA}"/>
                  </a:ext>
                </a:extLst>
              </p:cNvPr>
              <p:cNvSpPr>
                <a:spLocks/>
              </p:cNvSpPr>
              <p:nvPr userDrawn="1"/>
            </p:nvSpPr>
            <p:spPr bwMode="ltGray">
              <a:xfrm>
                <a:off x="97" y="2651"/>
                <a:ext cx="101" cy="89"/>
              </a:xfrm>
              <a:custGeom>
                <a:avLst/>
                <a:gdLst>
                  <a:gd name="T0" fmla="*/ 54 w 101"/>
                  <a:gd name="T1" fmla="*/ 89 h 89"/>
                  <a:gd name="T2" fmla="*/ 65 w 101"/>
                  <a:gd name="T3" fmla="*/ 83 h 89"/>
                  <a:gd name="T4" fmla="*/ 48 w 101"/>
                  <a:gd name="T5" fmla="*/ 35 h 89"/>
                  <a:gd name="T6" fmla="*/ 89 w 101"/>
                  <a:gd name="T7" fmla="*/ 65 h 89"/>
                  <a:gd name="T8" fmla="*/ 101 w 101"/>
                  <a:gd name="T9" fmla="*/ 59 h 89"/>
                  <a:gd name="T10" fmla="*/ 83 w 101"/>
                  <a:gd name="T11" fmla="*/ 0 h 89"/>
                  <a:gd name="T12" fmla="*/ 71 w 101"/>
                  <a:gd name="T13" fmla="*/ 12 h 89"/>
                  <a:gd name="T14" fmla="*/ 83 w 101"/>
                  <a:gd name="T15" fmla="*/ 41 h 89"/>
                  <a:gd name="T16" fmla="*/ 48 w 101"/>
                  <a:gd name="T17" fmla="*/ 23 h 89"/>
                  <a:gd name="T18" fmla="*/ 36 w 101"/>
                  <a:gd name="T19" fmla="*/ 29 h 89"/>
                  <a:gd name="T20" fmla="*/ 45 w 101"/>
                  <a:gd name="T21" fmla="*/ 68 h 89"/>
                  <a:gd name="T22" fmla="*/ 18 w 101"/>
                  <a:gd name="T23" fmla="*/ 41 h 89"/>
                  <a:gd name="T24" fmla="*/ 0 w 101"/>
                  <a:gd name="T25" fmla="*/ 53 h 89"/>
                  <a:gd name="T26" fmla="*/ 54 w 101"/>
                  <a:gd name="T2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1" h="89">
                    <a:moveTo>
                      <a:pt x="54" y="89"/>
                    </a:moveTo>
                    <a:lnTo>
                      <a:pt x="65" y="83"/>
                    </a:lnTo>
                    <a:lnTo>
                      <a:pt x="48" y="35"/>
                    </a:lnTo>
                    <a:lnTo>
                      <a:pt x="89" y="65"/>
                    </a:lnTo>
                    <a:lnTo>
                      <a:pt x="101" y="59"/>
                    </a:lnTo>
                    <a:lnTo>
                      <a:pt x="83" y="0"/>
                    </a:lnTo>
                    <a:lnTo>
                      <a:pt x="71" y="12"/>
                    </a:lnTo>
                    <a:lnTo>
                      <a:pt x="83" y="41"/>
                    </a:lnTo>
                    <a:lnTo>
                      <a:pt x="48" y="23"/>
                    </a:lnTo>
                    <a:lnTo>
                      <a:pt x="36" y="29"/>
                    </a:lnTo>
                    <a:lnTo>
                      <a:pt x="45" y="68"/>
                    </a:lnTo>
                    <a:lnTo>
                      <a:pt x="18" y="41"/>
                    </a:lnTo>
                    <a:lnTo>
                      <a:pt x="0" y="53"/>
                    </a:lnTo>
                    <a:lnTo>
                      <a:pt x="54" y="89"/>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37" name="Freeform 141">
                <a:extLst>
                  <a:ext uri="{FF2B5EF4-FFF2-40B4-BE49-F238E27FC236}">
                    <a16:creationId xmlns:a16="http://schemas.microsoft.com/office/drawing/2014/main" id="{63C25A5C-FBDD-403C-8F24-2878D0A12E56}"/>
                  </a:ext>
                </a:extLst>
              </p:cNvPr>
              <p:cNvSpPr>
                <a:spLocks/>
              </p:cNvSpPr>
              <p:nvPr userDrawn="1"/>
            </p:nvSpPr>
            <p:spPr bwMode="ltGray">
              <a:xfrm>
                <a:off x="677" y="3502"/>
                <a:ext cx="83" cy="78"/>
              </a:xfrm>
              <a:custGeom>
                <a:avLst/>
                <a:gdLst>
                  <a:gd name="T0" fmla="*/ 36 w 83"/>
                  <a:gd name="T1" fmla="*/ 78 h 78"/>
                  <a:gd name="T2" fmla="*/ 83 w 83"/>
                  <a:gd name="T3" fmla="*/ 48 h 78"/>
                  <a:gd name="T4" fmla="*/ 54 w 83"/>
                  <a:gd name="T5" fmla="*/ 0 h 78"/>
                  <a:gd name="T6" fmla="*/ 0 w 83"/>
                  <a:gd name="T7" fmla="*/ 30 h 78"/>
                  <a:gd name="T8" fmla="*/ 6 w 83"/>
                  <a:gd name="T9" fmla="*/ 36 h 78"/>
                  <a:gd name="T10" fmla="*/ 42 w 83"/>
                  <a:gd name="T11" fmla="*/ 18 h 78"/>
                  <a:gd name="T12" fmla="*/ 54 w 83"/>
                  <a:gd name="T13" fmla="*/ 30 h 78"/>
                  <a:gd name="T14" fmla="*/ 24 w 83"/>
                  <a:gd name="T15" fmla="*/ 48 h 78"/>
                  <a:gd name="T16" fmla="*/ 30 w 83"/>
                  <a:gd name="T17" fmla="*/ 54 h 78"/>
                  <a:gd name="T18" fmla="*/ 60 w 83"/>
                  <a:gd name="T19" fmla="*/ 36 h 78"/>
                  <a:gd name="T20" fmla="*/ 66 w 83"/>
                  <a:gd name="T21" fmla="*/ 48 h 78"/>
                  <a:gd name="T22" fmla="*/ 30 w 83"/>
                  <a:gd name="T23" fmla="*/ 66 h 78"/>
                  <a:gd name="T24" fmla="*/ 36 w 83"/>
                  <a:gd name="T25"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8">
                    <a:moveTo>
                      <a:pt x="36" y="78"/>
                    </a:moveTo>
                    <a:lnTo>
                      <a:pt x="83" y="48"/>
                    </a:lnTo>
                    <a:lnTo>
                      <a:pt x="54" y="0"/>
                    </a:lnTo>
                    <a:lnTo>
                      <a:pt x="0" y="30"/>
                    </a:lnTo>
                    <a:lnTo>
                      <a:pt x="6" y="36"/>
                    </a:lnTo>
                    <a:lnTo>
                      <a:pt x="42" y="18"/>
                    </a:lnTo>
                    <a:lnTo>
                      <a:pt x="54" y="30"/>
                    </a:lnTo>
                    <a:lnTo>
                      <a:pt x="24" y="48"/>
                    </a:lnTo>
                    <a:lnTo>
                      <a:pt x="30" y="54"/>
                    </a:lnTo>
                    <a:lnTo>
                      <a:pt x="60" y="36"/>
                    </a:lnTo>
                    <a:lnTo>
                      <a:pt x="66" y="48"/>
                    </a:lnTo>
                    <a:lnTo>
                      <a:pt x="30" y="66"/>
                    </a:lnTo>
                    <a:lnTo>
                      <a:pt x="36" y="78"/>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38" name="Freeform 142">
                <a:extLst>
                  <a:ext uri="{FF2B5EF4-FFF2-40B4-BE49-F238E27FC236}">
                    <a16:creationId xmlns:a16="http://schemas.microsoft.com/office/drawing/2014/main" id="{DCD58291-54A1-40AE-A20C-9C6EFAF6A2D4}"/>
                  </a:ext>
                </a:extLst>
              </p:cNvPr>
              <p:cNvSpPr>
                <a:spLocks/>
              </p:cNvSpPr>
              <p:nvPr userDrawn="1"/>
            </p:nvSpPr>
            <p:spPr bwMode="ltGray">
              <a:xfrm>
                <a:off x="940" y="2782"/>
                <a:ext cx="90" cy="72"/>
              </a:xfrm>
              <a:custGeom>
                <a:avLst/>
                <a:gdLst>
                  <a:gd name="T0" fmla="*/ 90 w 90"/>
                  <a:gd name="T1" fmla="*/ 30 h 72"/>
                  <a:gd name="T2" fmla="*/ 66 w 90"/>
                  <a:gd name="T3" fmla="*/ 0 h 72"/>
                  <a:gd name="T4" fmla="*/ 0 w 90"/>
                  <a:gd name="T5" fmla="*/ 36 h 72"/>
                  <a:gd name="T6" fmla="*/ 24 w 90"/>
                  <a:gd name="T7" fmla="*/ 72 h 72"/>
                  <a:gd name="T8" fmla="*/ 36 w 90"/>
                  <a:gd name="T9" fmla="*/ 66 h 72"/>
                  <a:gd name="T10" fmla="*/ 18 w 90"/>
                  <a:gd name="T11" fmla="*/ 42 h 72"/>
                  <a:gd name="T12" fmla="*/ 36 w 90"/>
                  <a:gd name="T13" fmla="*/ 30 h 72"/>
                  <a:gd name="T14" fmla="*/ 54 w 90"/>
                  <a:gd name="T15" fmla="*/ 54 h 72"/>
                  <a:gd name="T16" fmla="*/ 60 w 90"/>
                  <a:gd name="T17" fmla="*/ 48 h 72"/>
                  <a:gd name="T18" fmla="*/ 48 w 90"/>
                  <a:gd name="T19" fmla="*/ 24 h 72"/>
                  <a:gd name="T20" fmla="*/ 60 w 90"/>
                  <a:gd name="T21" fmla="*/ 12 h 72"/>
                  <a:gd name="T22" fmla="*/ 78 w 90"/>
                  <a:gd name="T23" fmla="*/ 42 h 72"/>
                  <a:gd name="T24" fmla="*/ 90 w 90"/>
                  <a:gd name="T25" fmla="*/ 3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72">
                    <a:moveTo>
                      <a:pt x="90" y="30"/>
                    </a:moveTo>
                    <a:lnTo>
                      <a:pt x="66" y="0"/>
                    </a:lnTo>
                    <a:lnTo>
                      <a:pt x="0" y="36"/>
                    </a:lnTo>
                    <a:lnTo>
                      <a:pt x="24" y="72"/>
                    </a:lnTo>
                    <a:lnTo>
                      <a:pt x="36" y="66"/>
                    </a:lnTo>
                    <a:lnTo>
                      <a:pt x="18" y="42"/>
                    </a:lnTo>
                    <a:lnTo>
                      <a:pt x="36" y="30"/>
                    </a:lnTo>
                    <a:lnTo>
                      <a:pt x="54" y="54"/>
                    </a:lnTo>
                    <a:lnTo>
                      <a:pt x="60" y="48"/>
                    </a:lnTo>
                    <a:lnTo>
                      <a:pt x="48" y="24"/>
                    </a:lnTo>
                    <a:lnTo>
                      <a:pt x="60" y="12"/>
                    </a:lnTo>
                    <a:lnTo>
                      <a:pt x="78" y="42"/>
                    </a:lnTo>
                    <a:lnTo>
                      <a:pt x="90" y="3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39" name="Freeform 143">
                <a:extLst>
                  <a:ext uri="{FF2B5EF4-FFF2-40B4-BE49-F238E27FC236}">
                    <a16:creationId xmlns:a16="http://schemas.microsoft.com/office/drawing/2014/main" id="{907CF79E-AC7E-4628-96C4-ACDF418FFAAA}"/>
                  </a:ext>
                </a:extLst>
              </p:cNvPr>
              <p:cNvSpPr>
                <a:spLocks/>
              </p:cNvSpPr>
              <p:nvPr userDrawn="1"/>
            </p:nvSpPr>
            <p:spPr bwMode="ltGray">
              <a:xfrm>
                <a:off x="898" y="2716"/>
                <a:ext cx="90" cy="84"/>
              </a:xfrm>
              <a:custGeom>
                <a:avLst/>
                <a:gdLst>
                  <a:gd name="T0" fmla="*/ 42 w 90"/>
                  <a:gd name="T1" fmla="*/ 60 h 84"/>
                  <a:gd name="T2" fmla="*/ 42 w 90"/>
                  <a:gd name="T3" fmla="*/ 60 h 84"/>
                  <a:gd name="T4" fmla="*/ 72 w 90"/>
                  <a:gd name="T5" fmla="*/ 12 h 84"/>
                  <a:gd name="T6" fmla="*/ 66 w 90"/>
                  <a:gd name="T7" fmla="*/ 0 h 84"/>
                  <a:gd name="T8" fmla="*/ 0 w 90"/>
                  <a:gd name="T9" fmla="*/ 42 h 84"/>
                  <a:gd name="T10" fmla="*/ 6 w 90"/>
                  <a:gd name="T11" fmla="*/ 54 h 84"/>
                  <a:gd name="T12" fmla="*/ 54 w 90"/>
                  <a:gd name="T13" fmla="*/ 24 h 84"/>
                  <a:gd name="T14" fmla="*/ 54 w 90"/>
                  <a:gd name="T15" fmla="*/ 24 h 84"/>
                  <a:gd name="T16" fmla="*/ 18 w 90"/>
                  <a:gd name="T17" fmla="*/ 72 h 84"/>
                  <a:gd name="T18" fmla="*/ 24 w 90"/>
                  <a:gd name="T19" fmla="*/ 84 h 84"/>
                  <a:gd name="T20" fmla="*/ 90 w 90"/>
                  <a:gd name="T21" fmla="*/ 42 h 84"/>
                  <a:gd name="T22" fmla="*/ 84 w 90"/>
                  <a:gd name="T23" fmla="*/ 30 h 84"/>
                  <a:gd name="T24" fmla="*/ 42 w 90"/>
                  <a:gd name="T25" fmla="*/ 6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84">
                    <a:moveTo>
                      <a:pt x="42" y="60"/>
                    </a:moveTo>
                    <a:lnTo>
                      <a:pt x="42" y="60"/>
                    </a:lnTo>
                    <a:lnTo>
                      <a:pt x="72" y="12"/>
                    </a:lnTo>
                    <a:lnTo>
                      <a:pt x="66" y="0"/>
                    </a:lnTo>
                    <a:lnTo>
                      <a:pt x="0" y="42"/>
                    </a:lnTo>
                    <a:lnTo>
                      <a:pt x="6" y="54"/>
                    </a:lnTo>
                    <a:lnTo>
                      <a:pt x="54" y="24"/>
                    </a:lnTo>
                    <a:lnTo>
                      <a:pt x="54" y="24"/>
                    </a:lnTo>
                    <a:lnTo>
                      <a:pt x="18" y="72"/>
                    </a:lnTo>
                    <a:lnTo>
                      <a:pt x="24" y="84"/>
                    </a:lnTo>
                    <a:lnTo>
                      <a:pt x="90" y="42"/>
                    </a:lnTo>
                    <a:lnTo>
                      <a:pt x="84" y="30"/>
                    </a:lnTo>
                    <a:lnTo>
                      <a:pt x="42" y="6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40" name="Freeform 144">
                <a:extLst>
                  <a:ext uri="{FF2B5EF4-FFF2-40B4-BE49-F238E27FC236}">
                    <a16:creationId xmlns:a16="http://schemas.microsoft.com/office/drawing/2014/main" id="{8424172E-CE37-47D6-8F60-462A4B097542}"/>
                  </a:ext>
                </a:extLst>
              </p:cNvPr>
              <p:cNvSpPr>
                <a:spLocks/>
              </p:cNvSpPr>
              <p:nvPr userDrawn="1"/>
            </p:nvSpPr>
            <p:spPr bwMode="ltGray">
              <a:xfrm>
                <a:off x="7" y="3837"/>
                <a:ext cx="6" cy="12"/>
              </a:xfrm>
              <a:custGeom>
                <a:avLst/>
                <a:gdLst>
                  <a:gd name="T0" fmla="*/ 6 w 6"/>
                  <a:gd name="T1" fmla="*/ 0 h 12"/>
                  <a:gd name="T2" fmla="*/ 6 w 6"/>
                  <a:gd name="T3" fmla="*/ 0 h 12"/>
                  <a:gd name="T4" fmla="*/ 0 w 6"/>
                  <a:gd name="T5" fmla="*/ 0 h 12"/>
                  <a:gd name="T6" fmla="*/ 0 w 6"/>
                  <a:gd name="T7" fmla="*/ 0 h 12"/>
                  <a:gd name="T8" fmla="*/ 0 w 6"/>
                  <a:gd name="T9" fmla="*/ 12 h 12"/>
                  <a:gd name="T10" fmla="*/ 6 w 6"/>
                  <a:gd name="T11" fmla="*/ 0 h 12"/>
                  <a:gd name="T12" fmla="*/ 6 w 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6" h="12">
                    <a:moveTo>
                      <a:pt x="6" y="0"/>
                    </a:moveTo>
                    <a:lnTo>
                      <a:pt x="6" y="0"/>
                    </a:lnTo>
                    <a:lnTo>
                      <a:pt x="0" y="0"/>
                    </a:lnTo>
                    <a:lnTo>
                      <a:pt x="0" y="0"/>
                    </a:lnTo>
                    <a:lnTo>
                      <a:pt x="0" y="12"/>
                    </a:lnTo>
                    <a:lnTo>
                      <a:pt x="6" y="0"/>
                    </a:lnTo>
                    <a:lnTo>
                      <a:pt x="6"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41" name="Freeform 145">
                <a:extLst>
                  <a:ext uri="{FF2B5EF4-FFF2-40B4-BE49-F238E27FC236}">
                    <a16:creationId xmlns:a16="http://schemas.microsoft.com/office/drawing/2014/main" id="{C4EAC827-51D8-40B3-BE10-DE377DD93539}"/>
                  </a:ext>
                </a:extLst>
              </p:cNvPr>
              <p:cNvSpPr>
                <a:spLocks/>
              </p:cNvSpPr>
              <p:nvPr userDrawn="1"/>
            </p:nvSpPr>
            <p:spPr bwMode="ltGray">
              <a:xfrm>
                <a:off x="7" y="2555"/>
                <a:ext cx="30" cy="48"/>
              </a:xfrm>
              <a:custGeom>
                <a:avLst/>
                <a:gdLst>
                  <a:gd name="T0" fmla="*/ 18 w 30"/>
                  <a:gd name="T1" fmla="*/ 48 h 48"/>
                  <a:gd name="T2" fmla="*/ 18 w 30"/>
                  <a:gd name="T3" fmla="*/ 48 h 48"/>
                  <a:gd name="T4" fmla="*/ 30 w 30"/>
                  <a:gd name="T5" fmla="*/ 42 h 48"/>
                  <a:gd name="T6" fmla="*/ 0 w 30"/>
                  <a:gd name="T7" fmla="*/ 0 h 48"/>
                  <a:gd name="T8" fmla="*/ 0 w 30"/>
                  <a:gd name="T9" fmla="*/ 24 h 48"/>
                  <a:gd name="T10" fmla="*/ 18 w 30"/>
                  <a:gd name="T11" fmla="*/ 48 h 48"/>
                  <a:gd name="T12" fmla="*/ 18 w 30"/>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30" h="48">
                    <a:moveTo>
                      <a:pt x="18" y="48"/>
                    </a:moveTo>
                    <a:lnTo>
                      <a:pt x="18" y="48"/>
                    </a:lnTo>
                    <a:lnTo>
                      <a:pt x="30" y="42"/>
                    </a:lnTo>
                    <a:lnTo>
                      <a:pt x="0" y="0"/>
                    </a:lnTo>
                    <a:lnTo>
                      <a:pt x="0" y="24"/>
                    </a:lnTo>
                    <a:lnTo>
                      <a:pt x="18" y="48"/>
                    </a:lnTo>
                    <a:lnTo>
                      <a:pt x="18" y="48"/>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42" name="Freeform 146">
                <a:extLst>
                  <a:ext uri="{FF2B5EF4-FFF2-40B4-BE49-F238E27FC236}">
                    <a16:creationId xmlns:a16="http://schemas.microsoft.com/office/drawing/2014/main" id="{DC700F94-E21F-4486-80C5-EB0DFB78617F}"/>
                  </a:ext>
                </a:extLst>
              </p:cNvPr>
              <p:cNvSpPr>
                <a:spLocks/>
              </p:cNvSpPr>
              <p:nvPr userDrawn="1"/>
            </p:nvSpPr>
            <p:spPr bwMode="ltGray">
              <a:xfrm>
                <a:off x="7" y="3843"/>
                <a:ext cx="36" cy="66"/>
              </a:xfrm>
              <a:custGeom>
                <a:avLst/>
                <a:gdLst>
                  <a:gd name="T0" fmla="*/ 36 w 36"/>
                  <a:gd name="T1" fmla="*/ 0 h 66"/>
                  <a:gd name="T2" fmla="*/ 24 w 36"/>
                  <a:gd name="T3" fmla="*/ 0 h 66"/>
                  <a:gd name="T4" fmla="*/ 24 w 36"/>
                  <a:gd name="T5" fmla="*/ 0 h 66"/>
                  <a:gd name="T6" fmla="*/ 0 w 36"/>
                  <a:gd name="T7" fmla="*/ 36 h 66"/>
                  <a:gd name="T8" fmla="*/ 0 w 36"/>
                  <a:gd name="T9" fmla="*/ 66 h 66"/>
                  <a:gd name="T10" fmla="*/ 36 w 36"/>
                  <a:gd name="T11" fmla="*/ 0 h 66"/>
                  <a:gd name="T12" fmla="*/ 36 w 36"/>
                  <a:gd name="T13" fmla="*/ 0 h 66"/>
                </a:gdLst>
                <a:ahLst/>
                <a:cxnLst>
                  <a:cxn ang="0">
                    <a:pos x="T0" y="T1"/>
                  </a:cxn>
                  <a:cxn ang="0">
                    <a:pos x="T2" y="T3"/>
                  </a:cxn>
                  <a:cxn ang="0">
                    <a:pos x="T4" y="T5"/>
                  </a:cxn>
                  <a:cxn ang="0">
                    <a:pos x="T6" y="T7"/>
                  </a:cxn>
                  <a:cxn ang="0">
                    <a:pos x="T8" y="T9"/>
                  </a:cxn>
                  <a:cxn ang="0">
                    <a:pos x="T10" y="T11"/>
                  </a:cxn>
                  <a:cxn ang="0">
                    <a:pos x="T12" y="T13"/>
                  </a:cxn>
                </a:cxnLst>
                <a:rect l="0" t="0" r="r" b="b"/>
                <a:pathLst>
                  <a:path w="36" h="66">
                    <a:moveTo>
                      <a:pt x="36" y="0"/>
                    </a:moveTo>
                    <a:lnTo>
                      <a:pt x="24" y="0"/>
                    </a:lnTo>
                    <a:lnTo>
                      <a:pt x="24" y="0"/>
                    </a:lnTo>
                    <a:lnTo>
                      <a:pt x="0" y="36"/>
                    </a:lnTo>
                    <a:lnTo>
                      <a:pt x="0" y="66"/>
                    </a:lnTo>
                    <a:lnTo>
                      <a:pt x="36" y="0"/>
                    </a:lnTo>
                    <a:lnTo>
                      <a:pt x="36"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43" name="Rectangle 147">
                <a:extLst>
                  <a:ext uri="{FF2B5EF4-FFF2-40B4-BE49-F238E27FC236}">
                    <a16:creationId xmlns:a16="http://schemas.microsoft.com/office/drawing/2014/main" id="{4C86408C-04F6-41A1-A999-412180A89C42}"/>
                  </a:ext>
                </a:extLst>
              </p:cNvPr>
              <p:cNvSpPr>
                <a:spLocks noChangeArrowheads="1"/>
              </p:cNvSpPr>
              <p:nvPr userDrawn="1"/>
            </p:nvSpPr>
            <p:spPr bwMode="ltGray">
              <a:xfrm rot="244926">
                <a:off x="1177" y="3201"/>
                <a:ext cx="161"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44" name="Rectangle 148">
                <a:extLst>
                  <a:ext uri="{FF2B5EF4-FFF2-40B4-BE49-F238E27FC236}">
                    <a16:creationId xmlns:a16="http://schemas.microsoft.com/office/drawing/2014/main" id="{A8C174EB-650F-456D-A85C-0FFACE15D9AE}"/>
                  </a:ext>
                </a:extLst>
              </p:cNvPr>
              <p:cNvSpPr>
                <a:spLocks noChangeArrowheads="1"/>
              </p:cNvSpPr>
              <p:nvPr userDrawn="1"/>
            </p:nvSpPr>
            <p:spPr bwMode="ltGray">
              <a:xfrm rot="-5598588">
                <a:off x="290" y="2386"/>
                <a:ext cx="138" cy="12"/>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45" name="Freeform 149">
                <a:extLst>
                  <a:ext uri="{FF2B5EF4-FFF2-40B4-BE49-F238E27FC236}">
                    <a16:creationId xmlns:a16="http://schemas.microsoft.com/office/drawing/2014/main" id="{CFE704CC-1B57-4DE6-9E75-1F1ECB9E2FB2}"/>
                  </a:ext>
                </a:extLst>
              </p:cNvPr>
              <p:cNvSpPr>
                <a:spLocks/>
              </p:cNvSpPr>
              <p:nvPr userDrawn="1"/>
            </p:nvSpPr>
            <p:spPr bwMode="ltGray">
              <a:xfrm>
                <a:off x="139" y="3573"/>
                <a:ext cx="144" cy="154"/>
              </a:xfrm>
              <a:custGeom>
                <a:avLst/>
                <a:gdLst>
                  <a:gd name="T0" fmla="*/ 0 w 144"/>
                  <a:gd name="T1" fmla="*/ 102 h 154"/>
                  <a:gd name="T2" fmla="*/ 59 w 144"/>
                  <a:gd name="T3" fmla="*/ 154 h 154"/>
                  <a:gd name="T4" fmla="*/ 117 w 144"/>
                  <a:gd name="T5" fmla="*/ 120 h 154"/>
                  <a:gd name="T6" fmla="*/ 62 w 144"/>
                  <a:gd name="T7" fmla="*/ 55 h 154"/>
                  <a:gd name="T8" fmla="*/ 104 w 144"/>
                  <a:gd name="T9" fmla="*/ 34 h 154"/>
                  <a:gd name="T10" fmla="*/ 117 w 144"/>
                  <a:gd name="T11" fmla="*/ 53 h 154"/>
                  <a:gd name="T12" fmla="*/ 141 w 144"/>
                  <a:gd name="T13" fmla="*/ 47 h 154"/>
                  <a:gd name="T14" fmla="*/ 97 w 144"/>
                  <a:gd name="T15" fmla="*/ 2 h 154"/>
                  <a:gd name="T16" fmla="*/ 36 w 144"/>
                  <a:gd name="T17" fmla="*/ 33 h 154"/>
                  <a:gd name="T18" fmla="*/ 90 w 144"/>
                  <a:gd name="T19" fmla="*/ 107 h 154"/>
                  <a:gd name="T20" fmla="*/ 28 w 144"/>
                  <a:gd name="T21" fmla="*/ 101 h 154"/>
                  <a:gd name="T22" fmla="*/ 0 w 144"/>
                  <a:gd name="T23" fmla="*/ 10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4" h="154">
                    <a:moveTo>
                      <a:pt x="0" y="102"/>
                    </a:moveTo>
                    <a:cubicBezTo>
                      <a:pt x="6" y="140"/>
                      <a:pt x="25" y="154"/>
                      <a:pt x="59" y="154"/>
                    </a:cubicBezTo>
                    <a:cubicBezTo>
                      <a:pt x="111" y="152"/>
                      <a:pt x="106" y="130"/>
                      <a:pt x="117" y="120"/>
                    </a:cubicBezTo>
                    <a:cubicBezTo>
                      <a:pt x="119" y="61"/>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bg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46" name="Freeform 150">
                <a:extLst>
                  <a:ext uri="{FF2B5EF4-FFF2-40B4-BE49-F238E27FC236}">
                    <a16:creationId xmlns:a16="http://schemas.microsoft.com/office/drawing/2014/main" id="{CD8DC399-9B92-40BC-A6D5-72FDD9974AB4}"/>
                  </a:ext>
                </a:extLst>
              </p:cNvPr>
              <p:cNvSpPr>
                <a:spLocks/>
              </p:cNvSpPr>
              <p:nvPr userDrawn="1"/>
            </p:nvSpPr>
            <p:spPr bwMode="ltGray">
              <a:xfrm rot="-2857037">
                <a:off x="619" y="3550"/>
                <a:ext cx="68" cy="69"/>
              </a:xfrm>
              <a:custGeom>
                <a:avLst/>
                <a:gdLst>
                  <a:gd name="T0" fmla="*/ 0 w 144"/>
                  <a:gd name="T1" fmla="*/ 102 h 154"/>
                  <a:gd name="T2" fmla="*/ 59 w 144"/>
                  <a:gd name="T3" fmla="*/ 154 h 154"/>
                  <a:gd name="T4" fmla="*/ 117 w 144"/>
                  <a:gd name="T5" fmla="*/ 120 h 154"/>
                  <a:gd name="T6" fmla="*/ 62 w 144"/>
                  <a:gd name="T7" fmla="*/ 55 h 154"/>
                  <a:gd name="T8" fmla="*/ 104 w 144"/>
                  <a:gd name="T9" fmla="*/ 34 h 154"/>
                  <a:gd name="T10" fmla="*/ 117 w 144"/>
                  <a:gd name="T11" fmla="*/ 53 h 154"/>
                  <a:gd name="T12" fmla="*/ 141 w 144"/>
                  <a:gd name="T13" fmla="*/ 47 h 154"/>
                  <a:gd name="T14" fmla="*/ 97 w 144"/>
                  <a:gd name="T15" fmla="*/ 2 h 154"/>
                  <a:gd name="T16" fmla="*/ 36 w 144"/>
                  <a:gd name="T17" fmla="*/ 33 h 154"/>
                  <a:gd name="T18" fmla="*/ 90 w 144"/>
                  <a:gd name="T19" fmla="*/ 107 h 154"/>
                  <a:gd name="T20" fmla="*/ 28 w 144"/>
                  <a:gd name="T21" fmla="*/ 101 h 154"/>
                  <a:gd name="T22" fmla="*/ 0 w 144"/>
                  <a:gd name="T23" fmla="*/ 10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4" h="154">
                    <a:moveTo>
                      <a:pt x="0" y="102"/>
                    </a:moveTo>
                    <a:cubicBezTo>
                      <a:pt x="6" y="140"/>
                      <a:pt x="25" y="154"/>
                      <a:pt x="59" y="154"/>
                    </a:cubicBezTo>
                    <a:cubicBezTo>
                      <a:pt x="111" y="152"/>
                      <a:pt x="106" y="130"/>
                      <a:pt x="117" y="120"/>
                    </a:cubicBezTo>
                    <a:cubicBezTo>
                      <a:pt x="113" y="47"/>
                      <a:pt x="84" y="84"/>
                      <a:pt x="62" y="55"/>
                    </a:cubicBezTo>
                    <a:cubicBezTo>
                      <a:pt x="59" y="42"/>
                      <a:pt x="78" y="11"/>
                      <a:pt x="104" y="34"/>
                    </a:cubicBezTo>
                    <a:cubicBezTo>
                      <a:pt x="108" y="41"/>
                      <a:pt x="111" y="51"/>
                      <a:pt x="117" y="53"/>
                    </a:cubicBezTo>
                    <a:cubicBezTo>
                      <a:pt x="123" y="55"/>
                      <a:pt x="144" y="55"/>
                      <a:pt x="141" y="47"/>
                    </a:cubicBezTo>
                    <a:cubicBezTo>
                      <a:pt x="138" y="39"/>
                      <a:pt x="126" y="5"/>
                      <a:pt x="97" y="2"/>
                    </a:cubicBezTo>
                    <a:cubicBezTo>
                      <a:pt x="77" y="0"/>
                      <a:pt x="48" y="0"/>
                      <a:pt x="36" y="33"/>
                    </a:cubicBezTo>
                    <a:cubicBezTo>
                      <a:pt x="15" y="89"/>
                      <a:pt x="83" y="79"/>
                      <a:pt x="90" y="107"/>
                    </a:cubicBezTo>
                    <a:cubicBezTo>
                      <a:pt x="96" y="130"/>
                      <a:pt x="34" y="147"/>
                      <a:pt x="28" y="101"/>
                    </a:cubicBezTo>
                    <a:cubicBezTo>
                      <a:pt x="12" y="104"/>
                      <a:pt x="15" y="98"/>
                      <a:pt x="0" y="102"/>
                    </a:cubicBezTo>
                    <a:close/>
                  </a:path>
                </a:pathLst>
              </a:custGeom>
              <a:solidFill>
                <a:schemeClr val="bg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47" name="Freeform 151">
                <a:extLst>
                  <a:ext uri="{FF2B5EF4-FFF2-40B4-BE49-F238E27FC236}">
                    <a16:creationId xmlns:a16="http://schemas.microsoft.com/office/drawing/2014/main" id="{F4DADD6C-742A-430A-B041-20DF51A2852E}"/>
                  </a:ext>
                </a:extLst>
              </p:cNvPr>
              <p:cNvSpPr>
                <a:spLocks/>
              </p:cNvSpPr>
              <p:nvPr userDrawn="1"/>
            </p:nvSpPr>
            <p:spPr bwMode="ltGray">
              <a:xfrm>
                <a:off x="235" y="2503"/>
                <a:ext cx="348" cy="1272"/>
              </a:xfrm>
              <a:custGeom>
                <a:avLst/>
                <a:gdLst>
                  <a:gd name="T0" fmla="*/ 0 w 348"/>
                  <a:gd name="T1" fmla="*/ 0 h 1272"/>
                  <a:gd name="T2" fmla="*/ 287 w 348"/>
                  <a:gd name="T3" fmla="*/ 582 h 1272"/>
                  <a:gd name="T4" fmla="*/ 348 w 348"/>
                  <a:gd name="T5" fmla="*/ 1272 h 1272"/>
                  <a:gd name="T6" fmla="*/ 54 w 348"/>
                  <a:gd name="T7" fmla="*/ 676 h 1272"/>
                  <a:gd name="T8" fmla="*/ 0 w 348"/>
                  <a:gd name="T9" fmla="*/ 0 h 1272"/>
                </a:gdLst>
                <a:ahLst/>
                <a:cxnLst>
                  <a:cxn ang="0">
                    <a:pos x="T0" y="T1"/>
                  </a:cxn>
                  <a:cxn ang="0">
                    <a:pos x="T2" y="T3"/>
                  </a:cxn>
                  <a:cxn ang="0">
                    <a:pos x="T4" y="T5"/>
                  </a:cxn>
                  <a:cxn ang="0">
                    <a:pos x="T6" y="T7"/>
                  </a:cxn>
                  <a:cxn ang="0">
                    <a:pos x="T8" y="T9"/>
                  </a:cxn>
                </a:cxnLst>
                <a:rect l="0" t="0" r="r" b="b"/>
                <a:pathLst>
                  <a:path w="348" h="1272">
                    <a:moveTo>
                      <a:pt x="0" y="0"/>
                    </a:moveTo>
                    <a:lnTo>
                      <a:pt x="287" y="582"/>
                    </a:lnTo>
                    <a:lnTo>
                      <a:pt x="348" y="1272"/>
                    </a:lnTo>
                    <a:lnTo>
                      <a:pt x="54" y="676"/>
                    </a:lnTo>
                    <a:lnTo>
                      <a:pt x="0" y="0"/>
                    </a:lnTo>
                    <a:close/>
                  </a:path>
                </a:pathLst>
              </a:custGeom>
              <a:gradFill rotWithShape="0">
                <a:gsLst>
                  <a:gs pos="0">
                    <a:schemeClr val="bg2"/>
                  </a:gs>
                  <a:gs pos="100000">
                    <a:schemeClr val="bg2">
                      <a:gamma/>
                      <a:shade val="96863"/>
                      <a:invGamma/>
                    </a:schemeClr>
                  </a:gs>
                </a:gsLst>
                <a:lin ang="18900000" scaled="1"/>
              </a:gradFill>
              <a:ln>
                <a:noFill/>
              </a:ln>
              <a:effectLst/>
              <a:extLst>
                <a:ext uri="{91240B29-F687-4F45-9708-019B960494DF}">
                  <a14:hiddenLine xmlns:a14="http://schemas.microsoft.com/office/drawing/2010/main" w="9525" cap="flat"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4248" name="Oval 152">
                <a:extLst>
                  <a:ext uri="{FF2B5EF4-FFF2-40B4-BE49-F238E27FC236}">
                    <a16:creationId xmlns:a16="http://schemas.microsoft.com/office/drawing/2014/main" id="{868BD9A0-4627-45C2-AD82-1CFB1D2F654E}"/>
                  </a:ext>
                </a:extLst>
              </p:cNvPr>
              <p:cNvSpPr>
                <a:spLocks noChangeArrowheads="1"/>
              </p:cNvSpPr>
              <p:nvPr userDrawn="1"/>
            </p:nvSpPr>
            <p:spPr bwMode="ltGray">
              <a:xfrm rot="-1684349">
                <a:off x="296" y="3047"/>
                <a:ext cx="221" cy="174"/>
              </a:xfrm>
              <a:prstGeom prst="ellipse">
                <a:avLst/>
              </a:prstGeom>
              <a:gradFill rotWithShape="0">
                <a:gsLst>
                  <a:gs pos="0">
                    <a:schemeClr val="bg2">
                      <a:gamma/>
                      <a:shade val="90980"/>
                      <a:invGamma/>
                    </a:schemeClr>
                  </a:gs>
                  <a:gs pos="50000">
                    <a:schemeClr val="bg2"/>
                  </a:gs>
                  <a:gs pos="100000">
                    <a:schemeClr val="bg2">
                      <a:gamma/>
                      <a:shade val="90980"/>
                      <a:invGamma/>
                    </a:schemeClr>
                  </a:gs>
                </a:gsLst>
                <a:lin ang="189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grpSp>
      <p:sp>
        <p:nvSpPr>
          <p:cNvPr id="4249" name="Rectangle 153">
            <a:extLst>
              <a:ext uri="{FF2B5EF4-FFF2-40B4-BE49-F238E27FC236}">
                <a16:creationId xmlns:a16="http://schemas.microsoft.com/office/drawing/2014/main" id="{C2E83BF3-7C85-49CC-8F24-5A92542762BD}"/>
              </a:ext>
            </a:extLst>
          </p:cNvPr>
          <p:cNvSpPr>
            <a:spLocks noGrp="1" noRot="1" noChangeArrowheads="1"/>
          </p:cNvSpPr>
          <p:nvPr>
            <p:ph type="title"/>
          </p:nvPr>
        </p:nvSpPr>
        <p:spPr bwMode="auto">
          <a:xfrm>
            <a:off x="301625" y="228600"/>
            <a:ext cx="854075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4250" name="Rectangle 154">
            <a:extLst>
              <a:ext uri="{FF2B5EF4-FFF2-40B4-BE49-F238E27FC236}">
                <a16:creationId xmlns:a16="http://schemas.microsoft.com/office/drawing/2014/main" id="{4F2F8451-D694-4C68-83F4-A605C07F2832}"/>
              </a:ext>
            </a:extLst>
          </p:cNvPr>
          <p:cNvSpPr>
            <a:spLocks noGrp="1" noChangeArrowheads="1"/>
          </p:cNvSpPr>
          <p:nvPr>
            <p:ph type="dt" sz="half" idx="2"/>
          </p:nvPr>
        </p:nvSpPr>
        <p:spPr bwMode="auto">
          <a:xfrm>
            <a:off x="301625" y="6245225"/>
            <a:ext cx="2289175"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latin typeface="Arial" panose="020B0604020202020204" pitchFamily="34" charset="0"/>
              </a:defRPr>
            </a:lvl1pPr>
          </a:lstStyle>
          <a:p>
            <a:endParaRPr lang="en-US" altLang="en-US"/>
          </a:p>
        </p:txBody>
      </p:sp>
      <p:sp>
        <p:nvSpPr>
          <p:cNvPr id="4251" name="Rectangle 155">
            <a:extLst>
              <a:ext uri="{FF2B5EF4-FFF2-40B4-BE49-F238E27FC236}">
                <a16:creationId xmlns:a16="http://schemas.microsoft.com/office/drawing/2014/main" id="{4BD03112-FEB6-4D82-8C65-A4E74EF6B6DA}"/>
              </a:ext>
            </a:extLst>
          </p:cNvPr>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00">
                <a:latin typeface="Arial" panose="020B0604020202020204" pitchFamily="34" charset="0"/>
              </a:defRPr>
            </a:lvl1pPr>
          </a:lstStyle>
          <a:p>
            <a:endParaRPr lang="en-US" altLang="en-US"/>
          </a:p>
        </p:txBody>
      </p:sp>
      <p:sp>
        <p:nvSpPr>
          <p:cNvPr id="4252" name="Rectangle 156">
            <a:extLst>
              <a:ext uri="{FF2B5EF4-FFF2-40B4-BE49-F238E27FC236}">
                <a16:creationId xmlns:a16="http://schemas.microsoft.com/office/drawing/2014/main" id="{158CA537-A4F4-49F2-B4A1-E0A218F58C13}"/>
              </a:ext>
            </a:extLst>
          </p:cNvPr>
          <p:cNvSpPr>
            <a:spLocks noGrp="1" noChangeArrowheads="1"/>
          </p:cNvSpPr>
          <p:nvPr>
            <p:ph type="sldNum" sz="quarter" idx="4"/>
          </p:nvPr>
        </p:nvSpPr>
        <p:spPr bwMode="auto">
          <a:xfrm>
            <a:off x="6553200" y="6245225"/>
            <a:ext cx="2289175"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000">
                <a:latin typeface="Arial" panose="020B0604020202020204" pitchFamily="34" charset="0"/>
              </a:defRPr>
            </a:lvl1pPr>
          </a:lstStyle>
          <a:p>
            <a:fld id="{C61AA46B-6572-4A3D-89A1-007257014F81}" type="slidenum">
              <a:rPr lang="en-US" altLang="en-US"/>
              <a:pPr/>
              <a:t>‹#›</a:t>
            </a:fld>
            <a:endParaRPr lang="en-US" altLang="en-US"/>
          </a:p>
        </p:txBody>
      </p:sp>
      <p:sp>
        <p:nvSpPr>
          <p:cNvPr id="4253" name="Rectangle 157">
            <a:extLst>
              <a:ext uri="{FF2B5EF4-FFF2-40B4-BE49-F238E27FC236}">
                <a16:creationId xmlns:a16="http://schemas.microsoft.com/office/drawing/2014/main" id="{E624FB7A-6BFB-4294-97DE-2FD274E1D1E7}"/>
              </a:ext>
            </a:extLst>
          </p:cNvPr>
          <p:cNvSpPr>
            <a:spLocks noGrp="1" noRot="1" noChangeArrowheads="1"/>
          </p:cNvSpPr>
          <p:nvPr>
            <p:ph type="body" idx="1"/>
          </p:nvPr>
        </p:nvSpPr>
        <p:spPr bwMode="auto">
          <a:xfrm>
            <a:off x="301625" y="1600200"/>
            <a:ext cx="8540750" cy="4498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Tree>
  </p:cSld>
  <p:clrMap bg1="dk2" tx1="lt1" bg2="dk1"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xStyles>
    <p:titleStyle>
      <a:lvl1pPr algn="ctr" rtl="0" fontAlgn="base">
        <a:spcBef>
          <a:spcPct val="0"/>
        </a:spcBef>
        <a:spcAft>
          <a:spcPct val="0"/>
        </a:spcAft>
        <a:defRPr sz="4400" kern="1200">
          <a:solidFill>
            <a:schemeClr val="tx2"/>
          </a:solidFill>
          <a:effectLst>
            <a:outerShdw blurRad="38100" dist="38100" dir="2700000" algn="tl">
              <a:srgbClr val="000000"/>
            </a:outerShdw>
          </a:effectLst>
          <a:latin typeface="+mj-lt"/>
          <a:ea typeface="+mj-ea"/>
          <a:cs typeface="+mj-cs"/>
        </a:defRPr>
      </a:lvl1pPr>
      <a:lvl2pPr algn="ctr" rtl="0" fontAlgn="base">
        <a:spcBef>
          <a:spcPct val="0"/>
        </a:spcBef>
        <a:spcAft>
          <a:spcPct val="0"/>
        </a:spcAft>
        <a:defRPr sz="4400">
          <a:solidFill>
            <a:schemeClr val="tx2"/>
          </a:solidFill>
          <a:effectLst>
            <a:outerShdw blurRad="38100" dist="38100" dir="2700000" algn="tl">
              <a:srgbClr val="000000"/>
            </a:outerShdw>
          </a:effectLst>
          <a:latin typeface="Tahoma" panose="020B0604030504040204" pitchFamily="34" charset="0"/>
          <a:cs typeface="Arial" panose="020B0604020202020204" pitchFamily="34" charset="0"/>
        </a:defRPr>
      </a:lvl2pPr>
      <a:lvl3pPr algn="ctr" rtl="0" fontAlgn="base">
        <a:spcBef>
          <a:spcPct val="0"/>
        </a:spcBef>
        <a:spcAft>
          <a:spcPct val="0"/>
        </a:spcAft>
        <a:defRPr sz="4400">
          <a:solidFill>
            <a:schemeClr val="tx2"/>
          </a:solidFill>
          <a:effectLst>
            <a:outerShdw blurRad="38100" dist="38100" dir="2700000" algn="tl">
              <a:srgbClr val="000000"/>
            </a:outerShdw>
          </a:effectLst>
          <a:latin typeface="Tahoma" panose="020B0604030504040204" pitchFamily="34" charset="0"/>
          <a:cs typeface="Arial" panose="020B0604020202020204" pitchFamily="34" charset="0"/>
        </a:defRPr>
      </a:lvl3pPr>
      <a:lvl4pPr algn="ctr" rtl="0" fontAlgn="base">
        <a:spcBef>
          <a:spcPct val="0"/>
        </a:spcBef>
        <a:spcAft>
          <a:spcPct val="0"/>
        </a:spcAft>
        <a:defRPr sz="4400">
          <a:solidFill>
            <a:schemeClr val="tx2"/>
          </a:solidFill>
          <a:effectLst>
            <a:outerShdw blurRad="38100" dist="38100" dir="2700000" algn="tl">
              <a:srgbClr val="000000"/>
            </a:outerShdw>
          </a:effectLst>
          <a:latin typeface="Tahoma" panose="020B0604030504040204" pitchFamily="34" charset="0"/>
          <a:cs typeface="Arial" panose="020B0604020202020204" pitchFamily="34" charset="0"/>
        </a:defRPr>
      </a:lvl4pPr>
      <a:lvl5pPr algn="ctr" rtl="0" fontAlgn="base">
        <a:spcBef>
          <a:spcPct val="0"/>
        </a:spcBef>
        <a:spcAft>
          <a:spcPct val="0"/>
        </a:spcAft>
        <a:defRPr sz="4400">
          <a:solidFill>
            <a:schemeClr val="tx2"/>
          </a:solidFill>
          <a:effectLst>
            <a:outerShdw blurRad="38100" dist="38100" dir="2700000" algn="tl">
              <a:srgbClr val="000000"/>
            </a:outerShdw>
          </a:effectLst>
          <a:latin typeface="Tahoma" panose="020B0604030504040204" pitchFamily="34" charset="0"/>
          <a:cs typeface="Arial" panose="020B0604020202020204" pitchFamily="34" charset="0"/>
        </a:defRPr>
      </a:lvl5pPr>
      <a:lvl6pPr marL="457200" algn="ctr" rtl="0" fontAlgn="base">
        <a:spcBef>
          <a:spcPct val="0"/>
        </a:spcBef>
        <a:spcAft>
          <a:spcPct val="0"/>
        </a:spcAft>
        <a:defRPr sz="4400">
          <a:solidFill>
            <a:schemeClr val="tx2"/>
          </a:solidFill>
          <a:effectLst>
            <a:outerShdw blurRad="38100" dist="38100" dir="2700000" algn="tl">
              <a:srgbClr val="000000"/>
            </a:outerShdw>
          </a:effectLst>
          <a:latin typeface="Tahoma" panose="020B0604030504040204" pitchFamily="34" charset="0"/>
          <a:cs typeface="Arial" panose="020B0604020202020204" pitchFamily="34" charset="0"/>
        </a:defRPr>
      </a:lvl6pPr>
      <a:lvl7pPr marL="914400" algn="ctr" rtl="0" fontAlgn="base">
        <a:spcBef>
          <a:spcPct val="0"/>
        </a:spcBef>
        <a:spcAft>
          <a:spcPct val="0"/>
        </a:spcAft>
        <a:defRPr sz="4400">
          <a:solidFill>
            <a:schemeClr val="tx2"/>
          </a:solidFill>
          <a:effectLst>
            <a:outerShdw blurRad="38100" dist="38100" dir="2700000" algn="tl">
              <a:srgbClr val="000000"/>
            </a:outerShdw>
          </a:effectLst>
          <a:latin typeface="Tahoma" panose="020B0604030504040204" pitchFamily="34" charset="0"/>
          <a:cs typeface="Arial" panose="020B0604020202020204" pitchFamily="34" charset="0"/>
        </a:defRPr>
      </a:lvl7pPr>
      <a:lvl8pPr marL="1371600" algn="ctr" rtl="0" fontAlgn="base">
        <a:spcBef>
          <a:spcPct val="0"/>
        </a:spcBef>
        <a:spcAft>
          <a:spcPct val="0"/>
        </a:spcAft>
        <a:defRPr sz="4400">
          <a:solidFill>
            <a:schemeClr val="tx2"/>
          </a:solidFill>
          <a:effectLst>
            <a:outerShdw blurRad="38100" dist="38100" dir="2700000" algn="tl">
              <a:srgbClr val="000000"/>
            </a:outerShdw>
          </a:effectLst>
          <a:latin typeface="Tahoma" panose="020B0604030504040204" pitchFamily="34" charset="0"/>
          <a:cs typeface="Arial" panose="020B0604020202020204" pitchFamily="34" charset="0"/>
        </a:defRPr>
      </a:lvl8pPr>
      <a:lvl9pPr marL="1828800" algn="ctr" rtl="0" fontAlgn="base">
        <a:spcBef>
          <a:spcPct val="0"/>
        </a:spcBef>
        <a:spcAft>
          <a:spcPct val="0"/>
        </a:spcAft>
        <a:defRPr sz="4400">
          <a:solidFill>
            <a:schemeClr val="tx2"/>
          </a:solidFill>
          <a:effectLst>
            <a:outerShdw blurRad="38100" dist="38100" dir="2700000" algn="tl">
              <a:srgbClr val="000000"/>
            </a:outerShdw>
          </a:effectLst>
          <a:latin typeface="Tahoma" panose="020B0604030504040204" pitchFamily="34" charset="0"/>
          <a:cs typeface="Arial" panose="020B0604020202020204" pitchFamily="34" charset="0"/>
        </a:defRPr>
      </a:lvl9pPr>
    </p:titleStyle>
    <p:bodyStyle>
      <a:lvl1pPr marL="342900" indent="-342900" algn="l" rtl="0" fontAlgn="base">
        <a:spcBef>
          <a:spcPct val="20000"/>
        </a:spcBef>
        <a:spcAft>
          <a:spcPct val="0"/>
        </a:spcAft>
        <a:buClr>
          <a:schemeClr val="hlink"/>
        </a:buClr>
        <a:buSzPct val="80000"/>
        <a:buFont typeface="Arial" panose="020B0604020202020204" pitchFamily="34" charset="0"/>
        <a:buChar char="►"/>
        <a:defRPr sz="3200" kern="1200">
          <a:solidFill>
            <a:schemeClr val="tx1"/>
          </a:solidFill>
          <a:effectLst>
            <a:outerShdw blurRad="38100" dist="38100" dir="2700000" algn="tl">
              <a:srgbClr val="000000"/>
            </a:outerShdw>
          </a:effectLst>
          <a:latin typeface="+mn-lt"/>
          <a:ea typeface="+mn-ea"/>
          <a:cs typeface="+mn-cs"/>
        </a:defRPr>
      </a:lvl1pPr>
      <a:lvl2pPr marL="742950" indent="-285750" algn="l" rtl="0" fontAlgn="base">
        <a:spcBef>
          <a:spcPct val="20000"/>
        </a:spcBef>
        <a:spcAft>
          <a:spcPct val="0"/>
        </a:spcAft>
        <a:buClr>
          <a:schemeClr val="folHlink"/>
        </a:buClr>
        <a:buFont typeface="Wingdings" panose="05000000000000000000" pitchFamily="2" charset="2"/>
        <a:buChar char="§"/>
        <a:defRPr sz="2800" kern="1200">
          <a:solidFill>
            <a:schemeClr val="tx1"/>
          </a:solidFill>
          <a:effectLst>
            <a:outerShdw blurRad="38100" dist="38100" dir="2700000" algn="tl">
              <a:srgbClr val="000000"/>
            </a:outerShdw>
          </a:effectLst>
          <a:latin typeface="+mn-lt"/>
          <a:ea typeface="+mn-ea"/>
          <a:cs typeface="+mn-cs"/>
        </a:defRPr>
      </a:lvl2pPr>
      <a:lvl3pPr marL="1143000" indent="-228600" algn="l" rtl="0" fontAlgn="base">
        <a:spcBef>
          <a:spcPct val="20000"/>
        </a:spcBef>
        <a:spcAft>
          <a:spcPct val="0"/>
        </a:spcAft>
        <a:buClr>
          <a:schemeClr val="hlink"/>
        </a:buClr>
        <a:buSzPct val="80000"/>
        <a:buFont typeface="Arial" panose="020B0604020202020204" pitchFamily="34" charset="0"/>
        <a:buChar char="►"/>
        <a:defRPr sz="2400" kern="1200">
          <a:solidFill>
            <a:schemeClr val="tx1"/>
          </a:solidFill>
          <a:effectLst>
            <a:outerShdw blurRad="38100" dist="38100" dir="2700000" algn="tl">
              <a:srgbClr val="000000"/>
            </a:outerShdw>
          </a:effectLst>
          <a:latin typeface="+mn-lt"/>
          <a:ea typeface="+mn-ea"/>
          <a:cs typeface="+mn-cs"/>
        </a:defRPr>
      </a:lvl3pPr>
      <a:lvl4pPr marL="1600200" indent="-228600" algn="l" rtl="0" fontAlgn="base">
        <a:spcBef>
          <a:spcPct val="20000"/>
        </a:spcBef>
        <a:spcAft>
          <a:spcPct val="0"/>
        </a:spcAft>
        <a:buClr>
          <a:schemeClr val="folHlink"/>
        </a:buClr>
        <a:buFont typeface="Wingdings" panose="05000000000000000000" pitchFamily="2" charset="2"/>
        <a:buChar char="§"/>
        <a:defRPr sz="2000" kern="1200">
          <a:solidFill>
            <a:schemeClr val="tx1"/>
          </a:solidFill>
          <a:effectLst>
            <a:outerShdw blurRad="38100" dist="38100" dir="2700000" algn="tl">
              <a:srgbClr val="000000"/>
            </a:outerShdw>
          </a:effectLst>
          <a:latin typeface="+mn-lt"/>
          <a:ea typeface="+mn-ea"/>
          <a:cs typeface="+mn-cs"/>
        </a:defRPr>
      </a:lvl4pPr>
      <a:lvl5pPr marL="2057400" indent="-228600" algn="l" rtl="0" fontAlgn="base">
        <a:spcBef>
          <a:spcPct val="20000"/>
        </a:spcBef>
        <a:spcAft>
          <a:spcPct val="0"/>
        </a:spcAft>
        <a:buClr>
          <a:schemeClr val="hlink"/>
        </a:buClr>
        <a:buSzPct val="80000"/>
        <a:buFont typeface="Arial" panose="020B0604020202020204" pitchFamily="34" charset="0"/>
        <a:buChar char="►"/>
        <a:defRPr sz="2000" kern="1200">
          <a:solidFill>
            <a:schemeClr val="tx1"/>
          </a:solidFill>
          <a:effectLst>
            <a:outerShdw blurRad="38100" dist="38100" dir="2700000" algn="tl">
              <a:srgbClr val="000000"/>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www.google.com/url?sa=i&amp;rct=j&amp;q=&amp;esrc=s&amp;source=images&amp;cd=&amp;cad=rja&amp;uact=8&amp;ved=0ahUKEwi515u2oM7XAhWG8YMKHaTmCI4QjRwIBw&amp;url=http%3A%2F%2Fwww.gettyimages.com%2Fphotos%2Fservant&amp;psig=AOvVaw0df3GSH2QmWxInoD7WlcXe&amp;ust=1511305071980550"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hyperlink" Target="http://www.google.com/url?sa=i&amp;rct=j&amp;q=&amp;esrc=s&amp;source=images&amp;cd=&amp;cad=rja&amp;uact=8&amp;ved=0ahUKEwi-0IOPoM7XAhXC54MKHXYjAOcQjRwIBw&amp;url=http%3A%2F%2Fronkelleher.com%2F147-is-being-a-servant-leader-really-a-good-thing%2F&amp;psig=AOvVaw0h8RTfFJOM9l0TF7sMgIUo&amp;ust=1511305026078096" TargetMode="External"/><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j5luyzpc7XAhXl4IMKHfPABKUQjRwIBw&amp;url=https%3A%2F%2Fwww.lds.org%2Fmedia-library%2Fimages%2Fsamuel-called-by-lord-39468%3Flang%3Deng&amp;psig=AOvVaw156tsZtfCZEeCnrVoKWO3R&amp;ust=1511306441319046"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12.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hyperlink" Target="https://www.google.com/url?sa=i&amp;rct=j&amp;q=&amp;esrc=s&amp;source=images&amp;cd=&amp;cad=rja&amp;uact=8&amp;ved=0ahUKEwiOyOSMps7XAhWKyoMKHeG8D4AQjRwIBw&amp;url=https%3A%2F%2Fwww.amazon.com%2FDave-Says-Well-Done-Everyday%2Fdp%2F0310480000&amp;psig=AOvVaw1vwrGLxb5_JJEsmLpkN3gW&amp;ust=1511306596092536" TargetMode="External"/><Relationship Id="rId7" Type="http://schemas.openxmlformats.org/officeDocument/2006/relationships/hyperlink" Target="https://www.google.com/url?sa=i&amp;rct=j&amp;q=&amp;esrc=s&amp;source=images&amp;cd=&amp;cad=rja&amp;uact=8&amp;ved=0ahUKEwiBrNLG0YrZAhVn5IMKHWbRDssQjRwIBw&amp;url=https%3A%2F%2Fwww.nbcnews.com%2Fnews%2Fsports%2Fpat-summitt-legendary-women-s-basketball-coach-dies-64-n600136&amp;psig=AOvVaw22jFJmCFITl-oT3rc3jB06&amp;ust=1517777909441879"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hyperlink" Target="http://www.google.com/url?sa=i&amp;rct=j&amp;q=&amp;esrc=s&amp;source=images&amp;cd=&amp;cad=rja&amp;uact=8&amp;ved=0ahUKEwiz8r2-ps7XAhVMxoMKHZ_5BSEQjRwIBw&amp;url=http%3A%2F%2Fwww.achievement.org%2Fachiever%2Fjohn-wooden%2F&amp;psig=AOvVaw01MwKITN0CzXE6YrUhe6oK&amp;ust=1511306715533113" TargetMode="External"/><Relationship Id="rId4" Type="http://schemas.openxmlformats.org/officeDocument/2006/relationships/image" Target="../media/image7.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iL5_Wloc7XAhVJ1oMKHUoTBU8QjRwIBw&amp;url=https%3A%2F%2Faskgramps.org%2Fwashing-of-feet-2%2F&amp;psig=AOvVaw2ofAcC51PSh-8cACubl8lW&amp;ust=1511305342574843"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0ahUKEwj3iYrXoM7XAhUF0oMKHRh1CYMQjRwIBw&amp;url=https%3A%2F%2Fjimthornber.com%2Ftag%2Fservice%2F&amp;psig=AOvVaw1Tvgk7jQo2hTmBa9cOg1YI&amp;ust=1511305153018122"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hyperlink" Target="https://www.kingjamesbibleonline.org/Colossians-3-24/" TargetMode="External"/><Relationship Id="rId4" Type="http://schemas.openxmlformats.org/officeDocument/2006/relationships/image" Target="../media/image11.jpeg"/></Relationships>
</file>

<file path=ppt/slides/_rels/slide16.xml.rels><?xml version="1.0" encoding="UTF-8" standalone="yes"?>
<Relationships xmlns="http://schemas.openxmlformats.org/package/2006/relationships"><Relationship Id="rId3" Type="http://schemas.openxmlformats.org/officeDocument/2006/relationships/hyperlink" Target="http://www.google.com/url?sa=i&amp;rct=j&amp;q=&amp;esrc=s&amp;source=images&amp;cd=&amp;cad=rja&amp;uact=8&amp;ved=0ahUKEwjm_u3HqM7XAhVF_IMKHRjQC5QQjRwIBw&amp;url=http%3A%2F%2Fwww.bhmpics.com%2Fview-jesus_one_way_sign-wide.html&amp;psig=AOvVaw3t1etImf5aEW92QJu6hksf&amp;ust=1511307290000428"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7.xml.rels><?xml version="1.0" encoding="UTF-8" standalone="yes"?>
<Relationships xmlns="http://schemas.openxmlformats.org/package/2006/relationships"><Relationship Id="rId3" Type="http://schemas.openxmlformats.org/officeDocument/2006/relationships/hyperlink" Target="http://www.google.com/url?sa=i&amp;rct=j&amp;q=&amp;esrc=s&amp;source=images&amp;cd=&amp;cad=rja&amp;uact=8&amp;ved=0ahUKEwj_vbGrqc7XAhVq0YMKHRUZCacQjRwIBw&amp;url=http%3A%2F%2Fmajoumo.com%2Fcandlestick.html&amp;psig=AOvVaw2cUy6m-rwDxG56PuYX9ptj&amp;ust=1511307496954010"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8.xml.rels><?xml version="1.0" encoding="UTF-8" standalone="yes"?>
<Relationships xmlns="http://schemas.openxmlformats.org/package/2006/relationships"><Relationship Id="rId3" Type="http://schemas.openxmlformats.org/officeDocument/2006/relationships/hyperlink" Target="https://www.kingjamesbibleonline.org/Matthew-25-28/"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www.google.com/url?sa=i&amp;rct=j&amp;q=&amp;esrc=s&amp;source=images&amp;cd=&amp;cad=rja&amp;uact=8&amp;ved=0ahUKEwidgvvzn87XAhVK9IMKHWDdCp8QjRwIBw&amp;url=http%3A%2F%2Fglenridge.org.za%2Ftrue-leadership-servanthood-by-drew-land%2F&amp;psig=AOvVaw2YJgKTHDuUyv-2c_f5bD7i&amp;ust=1511304962377277"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www.google.com/url?sa=i&amp;rct=j&amp;q=&amp;esrc=s&amp;source=images&amp;cd=&amp;cad=rja&amp;uact=8&amp;ved=0ahUKEwidgvvzn87XAhVK9IMKHWDdCp8QjRwIBw&amp;url=http%3A%2F%2Fglenridge.org.za%2Ftrue-leadership-servanthood-by-drew-land%2F&amp;psig=AOvVaw2YJgKTHDuUyv-2c_f5bD7i&amp;ust=1511304962377277"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hyperlink" Target="https://www.google.com/url?sa=i&amp;rct=j&amp;q=&amp;esrc=s&amp;source=images&amp;cd=&amp;cad=rja&amp;uact=8&amp;ved=0ahUKEwipoN_bos7XAhWky4MKHSQVBXsQjRwIBw&amp;url=https%3A%2F%2Fclipartxtras.com%2Fcategories%2Fview%2F3aad5d02e5ded5a8feaf9664dbd9a3de917b030f%2Ftalking-person-clipart.html&amp;psig=AOvVaw2rrksVHuvIe64-4DLhqBxT&amp;ust=1511305724131139"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kingjamesbibleonline.org/Colossians-3-23/"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kingjamesbibleonline.org/Colossians-3-24/"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09985-F39C-44C6-A242-07CBA6815E1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51B8C98-CA13-43C3-9734-0EBB18191DB7}"/>
              </a:ext>
            </a:extLst>
          </p:cNvPr>
          <p:cNvSpPr>
            <a:spLocks noGrp="1"/>
          </p:cNvSpPr>
          <p:nvPr>
            <p:ph idx="1"/>
          </p:nvPr>
        </p:nvSpPr>
        <p:spPr/>
        <p:txBody>
          <a:bodyPr/>
          <a:lstStyle/>
          <a:p>
            <a:endParaRPr lang="en-US"/>
          </a:p>
        </p:txBody>
      </p:sp>
      <p:pic>
        <p:nvPicPr>
          <p:cNvPr id="4" name="Picture 9">
            <a:extLst>
              <a:ext uri="{FF2B5EF4-FFF2-40B4-BE49-F238E27FC236}">
                <a16:creationId xmlns:a16="http://schemas.microsoft.com/office/drawing/2014/main" id="{1D58A9D1-6ABF-48DF-B233-15DD28FC6A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786" y="17027"/>
            <a:ext cx="9116745" cy="5128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descr="A close up of a logo&#10;&#10;Description automatically generated">
            <a:extLst>
              <a:ext uri="{FF2B5EF4-FFF2-40B4-BE49-F238E27FC236}">
                <a16:creationId xmlns:a16="http://schemas.microsoft.com/office/drawing/2014/main" id="{E909FDDB-B4D4-4A87-8EBE-B29BF4401E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3105" y="5151763"/>
            <a:ext cx="2158105" cy="1689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3811867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06EA7438-2D67-471B-A416-4D51EB31FA4C}"/>
              </a:ext>
            </a:extLst>
          </p:cNvPr>
          <p:cNvSpPr>
            <a:spLocks noGrp="1" noRot="1" noChangeArrowheads="1"/>
          </p:cNvSpPr>
          <p:nvPr>
            <p:ph type="title"/>
          </p:nvPr>
        </p:nvSpPr>
        <p:spPr/>
        <p:txBody>
          <a:bodyPr/>
          <a:lstStyle/>
          <a:p>
            <a:r>
              <a:rPr lang="en-US" altLang="en-US"/>
              <a:t>Towel Servant</a:t>
            </a:r>
          </a:p>
        </p:txBody>
      </p:sp>
      <p:sp>
        <p:nvSpPr>
          <p:cNvPr id="15363" name="Rectangle 3">
            <a:extLst>
              <a:ext uri="{FF2B5EF4-FFF2-40B4-BE49-F238E27FC236}">
                <a16:creationId xmlns:a16="http://schemas.microsoft.com/office/drawing/2014/main" id="{201763EF-1B67-4F99-9B0F-A75C5870E16C}"/>
              </a:ext>
            </a:extLst>
          </p:cNvPr>
          <p:cNvSpPr>
            <a:spLocks noGrp="1" noRot="1" noChangeArrowheads="1"/>
          </p:cNvSpPr>
          <p:nvPr>
            <p:ph type="body" idx="1"/>
          </p:nvPr>
        </p:nvSpPr>
        <p:spPr/>
        <p:txBody>
          <a:bodyPr/>
          <a:lstStyle/>
          <a:p>
            <a:r>
              <a:rPr lang="en-US" altLang="en-US"/>
              <a:t>"Service banishes us to the mundane, the ordinary, the trivial.... Therefore the spiritual authority of Jesus is an authority not found in a position or title, but in a towel." - R. Foster</a:t>
            </a:r>
          </a:p>
        </p:txBody>
      </p:sp>
      <p:pic>
        <p:nvPicPr>
          <p:cNvPr id="15364" name="Picture 4" descr="Related image">
            <a:hlinkClick r:id="rId3"/>
            <a:extLst>
              <a:ext uri="{FF2B5EF4-FFF2-40B4-BE49-F238E27FC236}">
                <a16:creationId xmlns:a16="http://schemas.microsoft.com/office/drawing/2014/main" id="{6D50DF2D-CAE1-4FE1-866B-0C7549B845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3810000"/>
            <a:ext cx="2035175" cy="3048000"/>
          </a:xfrm>
          <a:prstGeom prst="rect">
            <a:avLst/>
          </a:prstGeom>
          <a:noFill/>
          <a:extLst>
            <a:ext uri="{909E8E84-426E-40DD-AFC4-6F175D3DCCD1}">
              <a14:hiddenFill xmlns:a14="http://schemas.microsoft.com/office/drawing/2010/main">
                <a:solidFill>
                  <a:srgbClr val="FFFFFF"/>
                </a:solidFill>
              </a14:hiddenFill>
            </a:ext>
          </a:extLst>
        </p:spPr>
      </p:pic>
      <p:pic>
        <p:nvPicPr>
          <p:cNvPr id="15365" name="Picture 5" descr="Image result for images: servant towel">
            <a:hlinkClick r:id="rId5"/>
            <a:extLst>
              <a:ext uri="{FF2B5EF4-FFF2-40B4-BE49-F238E27FC236}">
                <a16:creationId xmlns:a16="http://schemas.microsoft.com/office/drawing/2014/main" id="{4A9550BC-526A-4C2B-A0A6-F5B9B8ECCBB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76400" y="4114800"/>
            <a:ext cx="2667000" cy="2743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668129D3-E8F4-4BC7-8E88-75D64ED1B6B9}"/>
              </a:ext>
            </a:extLst>
          </p:cNvPr>
          <p:cNvSpPr>
            <a:spLocks noGrp="1" noRot="1" noChangeArrowheads="1"/>
          </p:cNvSpPr>
          <p:nvPr>
            <p:ph type="title"/>
          </p:nvPr>
        </p:nvSpPr>
        <p:spPr/>
        <p:txBody>
          <a:bodyPr/>
          <a:lstStyle/>
          <a:p>
            <a:r>
              <a:rPr lang="en-US" altLang="en-US"/>
              <a:t>Towel Bearers Find Fulfillment</a:t>
            </a:r>
          </a:p>
        </p:txBody>
      </p:sp>
      <p:sp>
        <p:nvSpPr>
          <p:cNvPr id="16387" name="Rectangle 3">
            <a:extLst>
              <a:ext uri="{FF2B5EF4-FFF2-40B4-BE49-F238E27FC236}">
                <a16:creationId xmlns:a16="http://schemas.microsoft.com/office/drawing/2014/main" id="{D41472C9-A5BD-4B5F-A1AC-7DF5436D37B5}"/>
              </a:ext>
            </a:extLst>
          </p:cNvPr>
          <p:cNvSpPr>
            <a:spLocks noGrp="1" noRot="1" noChangeArrowheads="1"/>
          </p:cNvSpPr>
          <p:nvPr>
            <p:ph type="body" idx="1"/>
          </p:nvPr>
        </p:nvSpPr>
        <p:spPr/>
        <p:txBody>
          <a:bodyPr/>
          <a:lstStyle/>
          <a:p>
            <a:r>
              <a:rPr lang="en-US" altLang="en-US"/>
              <a:t>In being obedient to God</a:t>
            </a:r>
          </a:p>
          <a:p>
            <a:r>
              <a:rPr lang="en-US" altLang="en-US"/>
              <a:t>1 Sam 3:10And the LORD came, and stood, and called as at other times, Samuel, Samuel. Then Samuel answered, Speak; for thy servant heareth.</a:t>
            </a:r>
          </a:p>
          <a:p>
            <a:endParaRPr lang="en-US" altLang="en-US"/>
          </a:p>
        </p:txBody>
      </p:sp>
      <p:pic>
        <p:nvPicPr>
          <p:cNvPr id="16389" name="Picture 5" descr="Image result for God calls Samuel">
            <a:hlinkClick r:id="rId3"/>
            <a:extLst>
              <a:ext uri="{FF2B5EF4-FFF2-40B4-BE49-F238E27FC236}">
                <a16:creationId xmlns:a16="http://schemas.microsoft.com/office/drawing/2014/main" id="{82D11121-E0BF-4C4C-84A4-9E09CA6EB7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95800" y="4016375"/>
            <a:ext cx="4648200" cy="28416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0BDC3FD2-9C8D-4FCE-A7FB-E0F6C69FC535}"/>
              </a:ext>
            </a:extLst>
          </p:cNvPr>
          <p:cNvSpPr>
            <a:spLocks noGrp="1" noRot="1" noChangeArrowheads="1"/>
          </p:cNvSpPr>
          <p:nvPr>
            <p:ph type="title"/>
          </p:nvPr>
        </p:nvSpPr>
        <p:spPr/>
        <p:txBody>
          <a:bodyPr/>
          <a:lstStyle/>
          <a:p>
            <a:r>
              <a:rPr lang="en-US" altLang="en-US"/>
              <a:t>Mops and Brooms</a:t>
            </a:r>
          </a:p>
        </p:txBody>
      </p:sp>
      <p:sp>
        <p:nvSpPr>
          <p:cNvPr id="18435" name="Rectangle 3">
            <a:extLst>
              <a:ext uri="{FF2B5EF4-FFF2-40B4-BE49-F238E27FC236}">
                <a16:creationId xmlns:a16="http://schemas.microsoft.com/office/drawing/2014/main" id="{BE2D3565-62DE-4112-A5E8-E29B3CE281A5}"/>
              </a:ext>
            </a:extLst>
          </p:cNvPr>
          <p:cNvSpPr>
            <a:spLocks noGrp="1" noRot="1" noChangeArrowheads="1"/>
          </p:cNvSpPr>
          <p:nvPr>
            <p:ph type="body" idx="1"/>
          </p:nvPr>
        </p:nvSpPr>
        <p:spPr/>
        <p:txBody>
          <a:bodyPr/>
          <a:lstStyle/>
          <a:p>
            <a:endParaRPr lang="en-US" altLang="en-US"/>
          </a:p>
        </p:txBody>
      </p:sp>
      <p:sp>
        <p:nvSpPr>
          <p:cNvPr id="18437" name="AutoShape 5" descr="Image result for Dave Thomas Apron">
            <a:extLst>
              <a:ext uri="{FF2B5EF4-FFF2-40B4-BE49-F238E27FC236}">
                <a16:creationId xmlns:a16="http://schemas.microsoft.com/office/drawing/2014/main" id="{251155CA-95C1-478C-B44F-9BD70714DACD}"/>
              </a:ext>
            </a:extLst>
          </p:cNvPr>
          <p:cNvSpPr>
            <a:spLocks noChangeAspect="1" noChangeArrowheads="1"/>
          </p:cNvSpPr>
          <p:nvPr/>
        </p:nvSpPr>
        <p:spPr bwMode="auto">
          <a:xfrm>
            <a:off x="5715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en-US"/>
          </a:p>
        </p:txBody>
      </p:sp>
      <p:sp>
        <p:nvSpPr>
          <p:cNvPr id="18439" name="AutoShape 7" descr="Image result for Dave Thomas Apron">
            <a:extLst>
              <a:ext uri="{FF2B5EF4-FFF2-40B4-BE49-F238E27FC236}">
                <a16:creationId xmlns:a16="http://schemas.microsoft.com/office/drawing/2014/main" id="{7CBF68BC-730C-4F33-BEFE-CA5AF90A2A04}"/>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en-US"/>
          </a:p>
        </p:txBody>
      </p:sp>
      <p:pic>
        <p:nvPicPr>
          <p:cNvPr id="18441" name="Picture 9" descr="Image result for Dave Thomas Apron">
            <a:hlinkClick r:id="rId3"/>
            <a:extLst>
              <a:ext uri="{FF2B5EF4-FFF2-40B4-BE49-F238E27FC236}">
                <a16:creationId xmlns:a16="http://schemas.microsoft.com/office/drawing/2014/main" id="{5FA757A3-5811-4B66-8984-150876771B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219200"/>
            <a:ext cx="2600325" cy="3886200"/>
          </a:xfrm>
          <a:prstGeom prst="rect">
            <a:avLst/>
          </a:prstGeom>
          <a:noFill/>
          <a:extLst>
            <a:ext uri="{909E8E84-426E-40DD-AFC4-6F175D3DCCD1}">
              <a14:hiddenFill xmlns:a14="http://schemas.microsoft.com/office/drawing/2010/main">
                <a:solidFill>
                  <a:srgbClr val="FFFFFF"/>
                </a:solidFill>
              </a14:hiddenFill>
            </a:ext>
          </a:extLst>
        </p:spPr>
      </p:pic>
      <p:pic>
        <p:nvPicPr>
          <p:cNvPr id="18443" name="Picture 11" descr="Image result for John wooden sweeping the floor">
            <a:hlinkClick r:id="rId5"/>
            <a:extLst>
              <a:ext uri="{FF2B5EF4-FFF2-40B4-BE49-F238E27FC236}">
                <a16:creationId xmlns:a16="http://schemas.microsoft.com/office/drawing/2014/main" id="{27A697DF-ECC4-48D0-9265-27A826B1598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000" y="2362200"/>
            <a:ext cx="3322638" cy="4343400"/>
          </a:xfrm>
          <a:prstGeom prst="rect">
            <a:avLst/>
          </a:prstGeom>
          <a:noFill/>
          <a:extLst>
            <a:ext uri="{909E8E84-426E-40DD-AFC4-6F175D3DCCD1}">
              <a14:hiddenFill xmlns:a14="http://schemas.microsoft.com/office/drawing/2010/main">
                <a:solidFill>
                  <a:srgbClr val="FFFFFF"/>
                </a:solidFill>
              </a14:hiddenFill>
            </a:ext>
          </a:extLst>
        </p:spPr>
      </p:pic>
      <p:pic>
        <p:nvPicPr>
          <p:cNvPr id="18445" name="Picture 13" descr="Image result for pat head summitt">
            <a:hlinkClick r:id="rId7"/>
            <a:extLst>
              <a:ext uri="{FF2B5EF4-FFF2-40B4-BE49-F238E27FC236}">
                <a16:creationId xmlns:a16="http://schemas.microsoft.com/office/drawing/2014/main" id="{43855B1F-F82E-4853-847A-9B6A6CACA74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181600" y="1295400"/>
            <a:ext cx="4648200" cy="31670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6AF01F57-1D5D-4F03-BF38-2A3B10056C1B}"/>
              </a:ext>
            </a:extLst>
          </p:cNvPr>
          <p:cNvSpPr>
            <a:spLocks noGrp="1" noRot="1" noChangeArrowheads="1"/>
          </p:cNvSpPr>
          <p:nvPr>
            <p:ph type="title"/>
          </p:nvPr>
        </p:nvSpPr>
        <p:spPr/>
        <p:txBody>
          <a:bodyPr/>
          <a:lstStyle/>
          <a:p>
            <a:r>
              <a:rPr lang="en-US" altLang="en-US"/>
              <a:t>Towel Bearers Find Fulfillment</a:t>
            </a:r>
          </a:p>
        </p:txBody>
      </p:sp>
      <p:sp>
        <p:nvSpPr>
          <p:cNvPr id="17411" name="Rectangle 3">
            <a:extLst>
              <a:ext uri="{FF2B5EF4-FFF2-40B4-BE49-F238E27FC236}">
                <a16:creationId xmlns:a16="http://schemas.microsoft.com/office/drawing/2014/main" id="{648AFD7D-AF60-4ABA-9E74-6E6BCA9B2AF8}"/>
              </a:ext>
            </a:extLst>
          </p:cNvPr>
          <p:cNvSpPr>
            <a:spLocks noGrp="1" noRot="1" noChangeArrowheads="1"/>
          </p:cNvSpPr>
          <p:nvPr>
            <p:ph type="body" idx="1"/>
          </p:nvPr>
        </p:nvSpPr>
        <p:spPr>
          <a:xfrm>
            <a:off x="0" y="1295400"/>
            <a:ext cx="8842375" cy="5562600"/>
          </a:xfrm>
        </p:spPr>
        <p:txBody>
          <a:bodyPr/>
          <a:lstStyle/>
          <a:p>
            <a:pPr>
              <a:lnSpc>
                <a:spcPct val="80000"/>
              </a:lnSpc>
            </a:pPr>
            <a:r>
              <a:rPr lang="en-US" altLang="en-US" sz="2000"/>
              <a:t>By taking on the Nature of a Servant, Imitating the Divine Nature</a:t>
            </a:r>
          </a:p>
          <a:p>
            <a:pPr>
              <a:lnSpc>
                <a:spcPct val="80000"/>
              </a:lnSpc>
            </a:pPr>
            <a:r>
              <a:rPr lang="en-US" altLang="en-US" sz="2000"/>
              <a:t>John 13:4-17 He riseth from supper, and laid aside his garments; and took a towel, and girded himself.  After that he poureth water into a bason, and began to wash the disciples' feet, and to wipe </a:t>
            </a:r>
            <a:r>
              <a:rPr lang="en-US" altLang="en-US" sz="2000" i="1"/>
              <a:t>them</a:t>
            </a:r>
            <a:r>
              <a:rPr lang="en-US" altLang="en-US" sz="2000"/>
              <a:t> with the towel wherewith he was girded.  Then cometh he to Simon Peter: and Peter saith unto him, Lord, dost thou wash my feet? Jesus answered and said unto him, What I do thou knowest not now; but thou shalt know hereafter.  Peter saith unto him, Thou shalt never wash my feet. Jesus answered him, If I wash thee not, thou hast no part with me. Simon Peter saith unto him, Lord, not my feet only, but also </a:t>
            </a:r>
            <a:r>
              <a:rPr lang="en-US" altLang="en-US" sz="2000" i="1"/>
              <a:t>my</a:t>
            </a:r>
            <a:r>
              <a:rPr lang="en-US" altLang="en-US" sz="2000"/>
              <a:t> hands and </a:t>
            </a:r>
            <a:r>
              <a:rPr lang="en-US" altLang="en-US" sz="2000" i="1"/>
              <a:t>my</a:t>
            </a:r>
            <a:r>
              <a:rPr lang="en-US" altLang="en-US" sz="2000"/>
              <a:t> head.  Jesus saith to him, He that is washed needeth not save to wash </a:t>
            </a:r>
            <a:r>
              <a:rPr lang="en-US" altLang="en-US" sz="2000" i="1"/>
              <a:t>his</a:t>
            </a:r>
            <a:r>
              <a:rPr lang="en-US" altLang="en-US" sz="2000"/>
              <a:t> feet, but is clean every whit: and ye are clean, but not all. For he knew who should betray him; therefore said he, Ye are not all clean. So after he had washed their feet, and had taken his garments, and was set down again, he said unto them, Know ye what I have done to you? Ye call me Master and Lord: and ye say well; for </a:t>
            </a:r>
            <a:r>
              <a:rPr lang="en-US" altLang="en-US" sz="2000" i="1"/>
              <a:t>so</a:t>
            </a:r>
            <a:r>
              <a:rPr lang="en-US" altLang="en-US" sz="2000"/>
              <a:t> I am.  If I then, </a:t>
            </a:r>
            <a:r>
              <a:rPr lang="en-US" altLang="en-US" sz="2000" i="1"/>
              <a:t>your</a:t>
            </a:r>
            <a:r>
              <a:rPr lang="en-US" altLang="en-US" sz="2000"/>
              <a:t> Lord and Master, have washed your feet; ye also ought to wash one another's feet. For I have given you an example, that ye should do as I have done to you.Verily, verily, I say unto you, The servant is not greater than his lord; neither he that is sent greater than he that sent him. If ye know these things, happy are ye if ye do them.</a:t>
            </a:r>
          </a:p>
          <a:p>
            <a:pPr>
              <a:lnSpc>
                <a:spcPct val="80000"/>
              </a:lnSpc>
            </a:pPr>
            <a:endParaRPr lang="en-US" altLang="en-US" sz="2000"/>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0D7F5E0F-AC8D-47B6-B00E-C721AF4EF0CD}"/>
              </a:ext>
            </a:extLst>
          </p:cNvPr>
          <p:cNvSpPr>
            <a:spLocks noGrp="1" noRot="1" noChangeArrowheads="1"/>
          </p:cNvSpPr>
          <p:nvPr>
            <p:ph type="title"/>
          </p:nvPr>
        </p:nvSpPr>
        <p:spPr/>
        <p:txBody>
          <a:bodyPr/>
          <a:lstStyle/>
          <a:p>
            <a:r>
              <a:rPr lang="en-US" altLang="en-US"/>
              <a:t>Towel Bearers Find Fulfillment</a:t>
            </a:r>
          </a:p>
        </p:txBody>
      </p:sp>
      <p:sp>
        <p:nvSpPr>
          <p:cNvPr id="19459" name="Rectangle 3">
            <a:extLst>
              <a:ext uri="{FF2B5EF4-FFF2-40B4-BE49-F238E27FC236}">
                <a16:creationId xmlns:a16="http://schemas.microsoft.com/office/drawing/2014/main" id="{87D2EF71-2DC6-4EE3-BEA2-D55B5A316BA7}"/>
              </a:ext>
            </a:extLst>
          </p:cNvPr>
          <p:cNvSpPr>
            <a:spLocks noGrp="1" noRot="1" noChangeArrowheads="1"/>
          </p:cNvSpPr>
          <p:nvPr>
            <p:ph type="body" idx="1"/>
          </p:nvPr>
        </p:nvSpPr>
        <p:spPr>
          <a:xfrm>
            <a:off x="0" y="1295400"/>
            <a:ext cx="8842375" cy="5562600"/>
          </a:xfrm>
        </p:spPr>
        <p:txBody>
          <a:bodyPr/>
          <a:lstStyle/>
          <a:p>
            <a:r>
              <a:rPr lang="en-US" altLang="en-US"/>
              <a:t>By taking on the Nature of a Servant, Imitating the Divine Nature</a:t>
            </a:r>
          </a:p>
        </p:txBody>
      </p:sp>
      <p:pic>
        <p:nvPicPr>
          <p:cNvPr id="19460" name="Picture 4" descr="Image result for jesus washes feet">
            <a:hlinkClick r:id="rId3"/>
            <a:extLst>
              <a:ext uri="{FF2B5EF4-FFF2-40B4-BE49-F238E27FC236}">
                <a16:creationId xmlns:a16="http://schemas.microsoft.com/office/drawing/2014/main" id="{0C33A7B9-6DD8-4D96-A654-C2C4212669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2432050"/>
            <a:ext cx="6248400" cy="44259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7" name="Picture 5" descr="Image result for images: servant towel">
            <a:hlinkClick r:id="rId3"/>
            <a:extLst>
              <a:ext uri="{FF2B5EF4-FFF2-40B4-BE49-F238E27FC236}">
                <a16:creationId xmlns:a16="http://schemas.microsoft.com/office/drawing/2014/main" id="{815CDC3F-D20D-4060-856C-B8238EE81E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43400" y="4887913"/>
            <a:ext cx="4800600" cy="1970087"/>
          </a:xfrm>
          <a:prstGeom prst="rect">
            <a:avLst/>
          </a:prstGeom>
          <a:noFill/>
          <a:extLst>
            <a:ext uri="{909E8E84-426E-40DD-AFC4-6F175D3DCCD1}">
              <a14:hiddenFill xmlns:a14="http://schemas.microsoft.com/office/drawing/2010/main">
                <a:solidFill>
                  <a:srgbClr val="FFFFFF"/>
                </a:solidFill>
              </a14:hiddenFill>
            </a:ext>
          </a:extLst>
        </p:spPr>
      </p:pic>
      <p:sp>
        <p:nvSpPr>
          <p:cNvPr id="23554" name="Rectangle 2">
            <a:extLst>
              <a:ext uri="{FF2B5EF4-FFF2-40B4-BE49-F238E27FC236}">
                <a16:creationId xmlns:a16="http://schemas.microsoft.com/office/drawing/2014/main" id="{F5C3FDE3-589E-41B9-856C-453B795D9B6A}"/>
              </a:ext>
            </a:extLst>
          </p:cNvPr>
          <p:cNvSpPr>
            <a:spLocks noGrp="1" noRot="1" noChangeArrowheads="1"/>
          </p:cNvSpPr>
          <p:nvPr>
            <p:ph type="title"/>
          </p:nvPr>
        </p:nvSpPr>
        <p:spPr>
          <a:xfrm>
            <a:off x="301625" y="-76200"/>
            <a:ext cx="8540750" cy="1143000"/>
          </a:xfrm>
        </p:spPr>
        <p:txBody>
          <a:bodyPr/>
          <a:lstStyle/>
          <a:p>
            <a:r>
              <a:rPr lang="en-US" altLang="en-US"/>
              <a:t>Towel Bearers Find Fulfillment</a:t>
            </a:r>
          </a:p>
        </p:txBody>
      </p:sp>
      <p:sp>
        <p:nvSpPr>
          <p:cNvPr id="23555" name="Rectangle 3">
            <a:extLst>
              <a:ext uri="{FF2B5EF4-FFF2-40B4-BE49-F238E27FC236}">
                <a16:creationId xmlns:a16="http://schemas.microsoft.com/office/drawing/2014/main" id="{1D65B3A0-3C6B-4639-B3A1-8D94ED45A2E6}"/>
              </a:ext>
            </a:extLst>
          </p:cNvPr>
          <p:cNvSpPr>
            <a:spLocks noGrp="1" noRot="1" noChangeArrowheads="1"/>
          </p:cNvSpPr>
          <p:nvPr>
            <p:ph type="body" idx="1"/>
          </p:nvPr>
        </p:nvSpPr>
        <p:spPr>
          <a:xfrm>
            <a:off x="0" y="914400"/>
            <a:ext cx="8842375" cy="5562600"/>
          </a:xfrm>
        </p:spPr>
        <p:txBody>
          <a:bodyPr/>
          <a:lstStyle/>
          <a:p>
            <a:r>
              <a:rPr lang="en-US" altLang="en-US"/>
              <a:t>In Taking Time to Serve</a:t>
            </a:r>
          </a:p>
          <a:p>
            <a:r>
              <a:rPr lang="en-US" altLang="en-US"/>
              <a:t>Col 3:17 And whatsoever ye do in word or deed, </a:t>
            </a:r>
            <a:r>
              <a:rPr lang="en-US" altLang="en-US" i="1"/>
              <a:t>do</a:t>
            </a:r>
            <a:r>
              <a:rPr lang="en-US" altLang="en-US"/>
              <a:t> all in the name of the Lord Jesus, giving thanks to God and the Father by him.</a:t>
            </a:r>
          </a:p>
          <a:p>
            <a:r>
              <a:rPr lang="en-US" altLang="en-US"/>
              <a:t>Col 3:23-24 And whatsoever ye do, do </a:t>
            </a:r>
            <a:r>
              <a:rPr lang="en-US" altLang="en-US" i="1"/>
              <a:t>it</a:t>
            </a:r>
            <a:r>
              <a:rPr lang="en-US" altLang="en-US"/>
              <a:t> heartily, as to the Lord, and not unto men;</a:t>
            </a:r>
            <a:r>
              <a:rPr lang="en-US" altLang="en-US" b="1">
                <a:hlinkClick r:id="rId5" tooltip="Colossians 3:24 KJV verse detail"/>
              </a:rPr>
              <a:t> </a:t>
            </a:r>
            <a:r>
              <a:rPr lang="en-US" altLang="en-US"/>
              <a:t>Knowing that of the Lord ye shall receive the reward of the inheritance: for ye serve the Lord Christ.</a:t>
            </a:r>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5" name="Picture 5" descr="Related image">
            <a:hlinkClick r:id="rId3"/>
            <a:extLst>
              <a:ext uri="{FF2B5EF4-FFF2-40B4-BE49-F238E27FC236}">
                <a16:creationId xmlns:a16="http://schemas.microsoft.com/office/drawing/2014/main" id="{91AFA711-A6B0-4814-A7FD-395BBA31C82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95600" y="5105400"/>
            <a:ext cx="3352800" cy="2095500"/>
          </a:xfrm>
          <a:prstGeom prst="rect">
            <a:avLst/>
          </a:prstGeom>
          <a:noFill/>
          <a:extLst>
            <a:ext uri="{909E8E84-426E-40DD-AFC4-6F175D3DCCD1}">
              <a14:hiddenFill xmlns:a14="http://schemas.microsoft.com/office/drawing/2010/main">
                <a:solidFill>
                  <a:srgbClr val="FFFFFF"/>
                </a:solidFill>
              </a14:hiddenFill>
            </a:ext>
          </a:extLst>
        </p:spPr>
      </p:pic>
      <p:sp>
        <p:nvSpPr>
          <p:cNvPr id="25603" name="Rectangle 3">
            <a:extLst>
              <a:ext uri="{FF2B5EF4-FFF2-40B4-BE49-F238E27FC236}">
                <a16:creationId xmlns:a16="http://schemas.microsoft.com/office/drawing/2014/main" id="{CB8E0646-20DE-4BA6-B1EF-0279F5E16D32}"/>
              </a:ext>
            </a:extLst>
          </p:cNvPr>
          <p:cNvSpPr>
            <a:spLocks noGrp="1" noRot="1" noChangeArrowheads="1"/>
          </p:cNvSpPr>
          <p:nvPr>
            <p:ph type="title"/>
          </p:nvPr>
        </p:nvSpPr>
        <p:spPr>
          <a:xfrm>
            <a:off x="0" y="0"/>
            <a:ext cx="8540750" cy="1143000"/>
          </a:xfrm>
        </p:spPr>
        <p:txBody>
          <a:bodyPr/>
          <a:lstStyle/>
          <a:p>
            <a:r>
              <a:rPr lang="en-US" altLang="en-US"/>
              <a:t>Towel Bearers Find Fulfillment</a:t>
            </a:r>
          </a:p>
        </p:txBody>
      </p:sp>
      <p:sp>
        <p:nvSpPr>
          <p:cNvPr id="25604" name="Rectangle 4">
            <a:extLst>
              <a:ext uri="{FF2B5EF4-FFF2-40B4-BE49-F238E27FC236}">
                <a16:creationId xmlns:a16="http://schemas.microsoft.com/office/drawing/2014/main" id="{E4F53668-F9AE-4772-A193-4E20C48782E6}"/>
              </a:ext>
            </a:extLst>
          </p:cNvPr>
          <p:cNvSpPr>
            <a:spLocks noGrp="1" noRot="1" noChangeArrowheads="1"/>
          </p:cNvSpPr>
          <p:nvPr>
            <p:ph type="body" idx="1"/>
          </p:nvPr>
        </p:nvSpPr>
        <p:spPr>
          <a:xfrm>
            <a:off x="0" y="914400"/>
            <a:ext cx="9144000" cy="4953000"/>
          </a:xfrm>
        </p:spPr>
        <p:txBody>
          <a:bodyPr/>
          <a:lstStyle/>
          <a:p>
            <a:r>
              <a:rPr lang="en-US" altLang="en-US" sz="2800"/>
              <a:t>In Pointing People to Jesus</a:t>
            </a:r>
          </a:p>
          <a:p>
            <a:r>
              <a:rPr lang="en-US" altLang="en-US" sz="2800"/>
              <a:t>2 Corinthians 4:5-7  " For we preach not ourselves, but Christ Jesus the Lord; and ourselves your servants for Jesus' sake. For God, </a:t>
            </a:r>
            <a:r>
              <a:rPr lang="en-US" altLang="en-US" sz="2800" b="1" u="sng"/>
              <a:t>who commanded the light to shine out of darkness, hath shined in our hearts, to </a:t>
            </a:r>
            <a:r>
              <a:rPr lang="en-US" altLang="en-US" sz="2800" b="1" i="1" u="sng"/>
              <a:t>give</a:t>
            </a:r>
            <a:r>
              <a:rPr lang="en-US" altLang="en-US" sz="2800" b="1" u="sng"/>
              <a:t> the light of the knowledge of the glory of God in the face of Jesus Christ</a:t>
            </a:r>
            <a:r>
              <a:rPr lang="en-US" altLang="en-US" sz="2800"/>
              <a:t>. But we have this treasure in earthen vessels, that the excellency of the power may be of God, and not of us.</a:t>
            </a:r>
          </a:p>
          <a:p>
            <a:endParaRPr lang="en-US" altLang="en-US" sz="2800"/>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30" name="Picture 6" descr="Image result for candlestick">
            <a:hlinkClick r:id="rId3"/>
            <a:extLst>
              <a:ext uri="{FF2B5EF4-FFF2-40B4-BE49-F238E27FC236}">
                <a16:creationId xmlns:a16="http://schemas.microsoft.com/office/drawing/2014/main" id="{96352B17-8DD7-4211-AD7F-217E496A5A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5600" y="4429125"/>
            <a:ext cx="2438400" cy="2428875"/>
          </a:xfrm>
          <a:prstGeom prst="rect">
            <a:avLst/>
          </a:prstGeom>
          <a:noFill/>
          <a:extLst>
            <a:ext uri="{909E8E84-426E-40DD-AFC4-6F175D3DCCD1}">
              <a14:hiddenFill xmlns:a14="http://schemas.microsoft.com/office/drawing/2010/main">
                <a:solidFill>
                  <a:srgbClr val="FFFFFF"/>
                </a:solidFill>
              </a14:hiddenFill>
            </a:ext>
          </a:extLst>
        </p:spPr>
      </p:pic>
      <p:sp>
        <p:nvSpPr>
          <p:cNvPr id="26627" name="Rectangle 3">
            <a:extLst>
              <a:ext uri="{FF2B5EF4-FFF2-40B4-BE49-F238E27FC236}">
                <a16:creationId xmlns:a16="http://schemas.microsoft.com/office/drawing/2014/main" id="{557EAB10-7BDC-479A-9975-124F19BF9C3B}"/>
              </a:ext>
            </a:extLst>
          </p:cNvPr>
          <p:cNvSpPr>
            <a:spLocks noGrp="1" noRot="1" noChangeArrowheads="1"/>
          </p:cNvSpPr>
          <p:nvPr>
            <p:ph type="title"/>
          </p:nvPr>
        </p:nvSpPr>
        <p:spPr>
          <a:xfrm>
            <a:off x="0" y="0"/>
            <a:ext cx="8540750" cy="1143000"/>
          </a:xfrm>
        </p:spPr>
        <p:txBody>
          <a:bodyPr/>
          <a:lstStyle/>
          <a:p>
            <a:r>
              <a:rPr lang="en-US" altLang="en-US"/>
              <a:t>Towel Bearers Find Fulfillment</a:t>
            </a:r>
          </a:p>
        </p:txBody>
      </p:sp>
      <p:sp>
        <p:nvSpPr>
          <p:cNvPr id="26628" name="Rectangle 4">
            <a:extLst>
              <a:ext uri="{FF2B5EF4-FFF2-40B4-BE49-F238E27FC236}">
                <a16:creationId xmlns:a16="http://schemas.microsoft.com/office/drawing/2014/main" id="{A0A12F4B-0CED-45EB-9B4C-BA1DC71C9029}"/>
              </a:ext>
            </a:extLst>
          </p:cNvPr>
          <p:cNvSpPr>
            <a:spLocks noGrp="1" noRot="1" noChangeArrowheads="1"/>
          </p:cNvSpPr>
          <p:nvPr>
            <p:ph type="body" idx="1"/>
          </p:nvPr>
        </p:nvSpPr>
        <p:spPr>
          <a:xfrm>
            <a:off x="0" y="914400"/>
            <a:ext cx="9144000" cy="4953000"/>
          </a:xfrm>
        </p:spPr>
        <p:txBody>
          <a:bodyPr/>
          <a:lstStyle/>
          <a:p>
            <a:r>
              <a:rPr lang="en-US" altLang="en-US" dirty="0"/>
              <a:t>In Pointing People to Jesus</a:t>
            </a:r>
          </a:p>
          <a:p>
            <a:r>
              <a:rPr lang="en-US" altLang="en-US" dirty="0"/>
              <a:t>MATTHEW 5:14-16 Ye are the light of the world. A city that is set on an hill cannot be hid.</a:t>
            </a:r>
            <a:r>
              <a:rPr lang="en-US" altLang="en-US" b="1" dirty="0"/>
              <a:t> </a:t>
            </a:r>
            <a:r>
              <a:rPr lang="en-US" altLang="en-US" dirty="0"/>
              <a:t>Neither do men light a candle, and put it under a bushel, but on a candlestick; and it giveth light unto all that are in the house.</a:t>
            </a:r>
            <a:r>
              <a:rPr lang="en-US" altLang="en-US" b="1" dirty="0"/>
              <a:t> </a:t>
            </a:r>
            <a:r>
              <a:rPr lang="en-US" altLang="en-US" b="1" u="sng"/>
              <a:t>Let your light so shine before men, that they may see your good works, and glorify         your Father which is in heaven.</a:t>
            </a:r>
          </a:p>
          <a:p>
            <a:endParaRPr lang="en-US" altLang="en-US" b="1" u="sng" dirty="0"/>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3">
            <a:extLst>
              <a:ext uri="{FF2B5EF4-FFF2-40B4-BE49-F238E27FC236}">
                <a16:creationId xmlns:a16="http://schemas.microsoft.com/office/drawing/2014/main" id="{9004A858-650E-4E21-AD3C-422773EDCC17}"/>
              </a:ext>
            </a:extLst>
          </p:cNvPr>
          <p:cNvSpPr>
            <a:spLocks noGrp="1" noRot="1" noChangeArrowheads="1"/>
          </p:cNvSpPr>
          <p:nvPr>
            <p:ph type="title"/>
          </p:nvPr>
        </p:nvSpPr>
        <p:spPr>
          <a:xfrm>
            <a:off x="0" y="0"/>
            <a:ext cx="8540750" cy="1143000"/>
          </a:xfrm>
        </p:spPr>
        <p:txBody>
          <a:bodyPr/>
          <a:lstStyle/>
          <a:p>
            <a:r>
              <a:rPr lang="en-US" altLang="en-US"/>
              <a:t>Towel Bearers Find Fulfillment</a:t>
            </a:r>
          </a:p>
        </p:txBody>
      </p:sp>
      <p:sp>
        <p:nvSpPr>
          <p:cNvPr id="28676" name="Rectangle 4">
            <a:extLst>
              <a:ext uri="{FF2B5EF4-FFF2-40B4-BE49-F238E27FC236}">
                <a16:creationId xmlns:a16="http://schemas.microsoft.com/office/drawing/2014/main" id="{F0C230CE-6073-464C-B742-5E20858FF2C1}"/>
              </a:ext>
            </a:extLst>
          </p:cNvPr>
          <p:cNvSpPr>
            <a:spLocks noGrp="1" noRot="1" noChangeArrowheads="1"/>
          </p:cNvSpPr>
          <p:nvPr>
            <p:ph type="body" idx="1"/>
          </p:nvPr>
        </p:nvSpPr>
        <p:spPr>
          <a:xfrm>
            <a:off x="0" y="914400"/>
            <a:ext cx="9144000" cy="5943600"/>
          </a:xfrm>
        </p:spPr>
        <p:txBody>
          <a:bodyPr/>
          <a:lstStyle/>
          <a:p>
            <a:pPr>
              <a:lnSpc>
                <a:spcPct val="90000"/>
              </a:lnSpc>
            </a:pPr>
            <a:r>
              <a:rPr lang="en-US" altLang="en-US" sz="2400"/>
              <a:t>In God’s Promise To Reward Them</a:t>
            </a:r>
          </a:p>
          <a:p>
            <a:pPr>
              <a:lnSpc>
                <a:spcPct val="90000"/>
              </a:lnSpc>
            </a:pPr>
            <a:r>
              <a:rPr lang="en-US" altLang="en-US" sz="2400"/>
              <a:t>Mt 25:21 His lord said unto him, Well done, </a:t>
            </a:r>
            <a:r>
              <a:rPr lang="en-US" altLang="en-US" sz="2400" i="1"/>
              <a:t>thou</a:t>
            </a:r>
            <a:r>
              <a:rPr lang="en-US" altLang="en-US" sz="2400"/>
              <a:t> good and faithful servant: thou hast been faithful over a few things, I will make thee ruler over many things: enter thou into the joy of thy lord.</a:t>
            </a:r>
          </a:p>
          <a:p>
            <a:pPr>
              <a:lnSpc>
                <a:spcPct val="90000"/>
              </a:lnSpc>
            </a:pPr>
            <a:r>
              <a:rPr lang="en-US" altLang="en-US" sz="2400"/>
              <a:t>Mt 25:26-30 His lord answered and said unto him, </a:t>
            </a:r>
            <a:r>
              <a:rPr lang="en-US" altLang="en-US" sz="2400" i="1"/>
              <a:t>Thou</a:t>
            </a:r>
            <a:r>
              <a:rPr lang="en-US" altLang="en-US" sz="2400"/>
              <a:t> wicked and slothful servant, thou knewest that I reap where I sowed not, and gather where I have not strawed: Thou oughtest therefore to have put my money to the exchangers, and </a:t>
            </a:r>
            <a:r>
              <a:rPr lang="en-US" altLang="en-US" sz="2400" i="1"/>
              <a:t>then</a:t>
            </a:r>
            <a:r>
              <a:rPr lang="en-US" altLang="en-US" sz="2400"/>
              <a:t> at my coming I should have received mine own with usury. </a:t>
            </a:r>
            <a:r>
              <a:rPr lang="en-US" altLang="en-US" sz="2400" b="1">
                <a:hlinkClick r:id="rId3" tooltip="Matthew 25:28 KJV verse detail"/>
              </a:rPr>
              <a:t> </a:t>
            </a:r>
            <a:r>
              <a:rPr lang="en-US" altLang="en-US" sz="2400"/>
              <a:t>Take therefore the talent from him, and give </a:t>
            </a:r>
            <a:r>
              <a:rPr lang="en-US" altLang="en-US" sz="2400" i="1"/>
              <a:t>it</a:t>
            </a:r>
            <a:r>
              <a:rPr lang="en-US" altLang="en-US" sz="2400"/>
              <a:t> unto him which hath ten talents. For unto every one that hath shall be given, and he shall have abundance: but from him that hath not shall be taken away even that which he hath. And cast ye the unprofitable servant into outer darkness: there shall be weeping and gnashing of teeth.  </a:t>
            </a:r>
          </a:p>
          <a:p>
            <a:pPr>
              <a:lnSpc>
                <a:spcPct val="90000"/>
              </a:lnSpc>
            </a:pPr>
            <a:endParaRPr lang="en-US" altLang="en-US" sz="2400"/>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0E1FB550-4973-4F04-A1AB-F5A77DDD13FA}"/>
              </a:ext>
            </a:extLst>
          </p:cNvPr>
          <p:cNvSpPr>
            <a:spLocks noGrp="1" noRot="1" noChangeArrowheads="1"/>
          </p:cNvSpPr>
          <p:nvPr>
            <p:ph type="title"/>
          </p:nvPr>
        </p:nvSpPr>
        <p:spPr>
          <a:xfrm>
            <a:off x="0" y="0"/>
            <a:ext cx="8540750" cy="1143000"/>
          </a:xfrm>
        </p:spPr>
        <p:txBody>
          <a:bodyPr/>
          <a:lstStyle/>
          <a:p>
            <a:r>
              <a:rPr lang="en-US" altLang="en-US"/>
              <a:t>Towel Bearers Find Fulfillment</a:t>
            </a:r>
          </a:p>
        </p:txBody>
      </p:sp>
      <p:sp>
        <p:nvSpPr>
          <p:cNvPr id="29699" name="Rectangle 3">
            <a:extLst>
              <a:ext uri="{FF2B5EF4-FFF2-40B4-BE49-F238E27FC236}">
                <a16:creationId xmlns:a16="http://schemas.microsoft.com/office/drawing/2014/main" id="{7AE6EF7B-78AE-4CD9-92D5-7BD94D4A3DDD}"/>
              </a:ext>
            </a:extLst>
          </p:cNvPr>
          <p:cNvSpPr>
            <a:spLocks noGrp="1" noRot="1" noChangeArrowheads="1"/>
          </p:cNvSpPr>
          <p:nvPr>
            <p:ph type="body" idx="1"/>
          </p:nvPr>
        </p:nvSpPr>
        <p:spPr>
          <a:xfrm>
            <a:off x="0" y="914400"/>
            <a:ext cx="9144000" cy="5943600"/>
          </a:xfrm>
        </p:spPr>
        <p:txBody>
          <a:bodyPr/>
          <a:lstStyle/>
          <a:p>
            <a:r>
              <a:rPr lang="en-US" altLang="en-US"/>
              <a:t>In being obedient to God</a:t>
            </a:r>
          </a:p>
          <a:p>
            <a:r>
              <a:rPr lang="en-US" altLang="en-US"/>
              <a:t>By taking on the Nature of a Servant, Imitating the Divine Nature</a:t>
            </a:r>
          </a:p>
          <a:p>
            <a:r>
              <a:rPr lang="en-US" altLang="en-US"/>
              <a:t>In Taking Time to Serve</a:t>
            </a:r>
          </a:p>
          <a:p>
            <a:r>
              <a:rPr lang="en-US" altLang="en-US"/>
              <a:t>In Pointing People to Jesus</a:t>
            </a:r>
          </a:p>
          <a:p>
            <a:r>
              <a:rPr lang="en-US" altLang="en-US"/>
              <a:t>In God’s Promise To Reward Them</a:t>
            </a:r>
          </a:p>
          <a:p>
            <a:endParaRPr lang="en-US" altLang="en-US"/>
          </a:p>
          <a:p>
            <a:r>
              <a:rPr lang="en-US" altLang="en-US"/>
              <a:t>Reflecting and sharing God’s Love and Light</a:t>
            </a:r>
          </a:p>
          <a:p>
            <a:endParaRPr lang="en-US" altLang="en-US"/>
          </a:p>
        </p:txBody>
      </p:sp>
      <p:pic>
        <p:nvPicPr>
          <p:cNvPr id="29700" name="Picture 4" descr="Related image">
            <a:hlinkClick r:id="rId3"/>
            <a:extLst>
              <a:ext uri="{FF2B5EF4-FFF2-40B4-BE49-F238E27FC236}">
                <a16:creationId xmlns:a16="http://schemas.microsoft.com/office/drawing/2014/main" id="{7324B78F-DEAA-456D-8A6D-CD9D05E602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7000" y="1981200"/>
            <a:ext cx="2667000" cy="18303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5FA88-4106-47C9-90D6-523840370881}"/>
              </a:ext>
            </a:extLst>
          </p:cNvPr>
          <p:cNvSpPr>
            <a:spLocks noGrp="1"/>
          </p:cNvSpPr>
          <p:nvPr>
            <p:ph type="ctrTitle" sz="quarter"/>
          </p:nvPr>
        </p:nvSpPr>
        <p:spPr>
          <a:xfrm>
            <a:off x="609600" y="3276600"/>
            <a:ext cx="7772400" cy="1736725"/>
          </a:xfrm>
        </p:spPr>
        <p:txBody>
          <a:bodyPr/>
          <a:lstStyle/>
          <a:p>
            <a:r>
              <a:rPr lang="en-US" dirty="0"/>
              <a:t>Light Lesson 6</a:t>
            </a:r>
            <a:br>
              <a:rPr lang="en-US" dirty="0"/>
            </a:br>
            <a:r>
              <a:rPr lang="en-US" dirty="0"/>
              <a:t>Light to the World Through Service:</a:t>
            </a:r>
            <a:br>
              <a:rPr lang="en-US" dirty="0"/>
            </a:br>
            <a:r>
              <a:rPr lang="en-US" dirty="0"/>
              <a:t>Towel Bearers</a:t>
            </a:r>
          </a:p>
        </p:txBody>
      </p:sp>
    </p:spTree>
    <p:extLst>
      <p:ext uri="{BB962C8B-B14F-4D97-AF65-F5344CB8AC3E}">
        <p14:creationId xmlns:p14="http://schemas.microsoft.com/office/powerpoint/2010/main" val="358733900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Related image">
            <a:hlinkClick r:id="rId3"/>
            <a:extLst>
              <a:ext uri="{FF2B5EF4-FFF2-40B4-BE49-F238E27FC236}">
                <a16:creationId xmlns:a16="http://schemas.microsoft.com/office/drawing/2014/main" id="{A375BACF-7696-42EE-BB7A-6EE6D285A5B6}"/>
              </a:ext>
            </a:extLst>
          </p:cNvPr>
          <p:cNvPicPr>
            <a:picLocks noChangeAspect="1" noChangeArrowheads="1"/>
          </p:cNvPicPr>
          <p:nvPr/>
        </p:nvPicPr>
        <p:blipFill>
          <a:blip r:embed="rId4">
            <a:lum bright="-30000"/>
            <a:extLst>
              <a:ext uri="{28A0092B-C50C-407E-A947-70E740481C1C}">
                <a14:useLocalDpi xmlns:a14="http://schemas.microsoft.com/office/drawing/2010/main" val="0"/>
              </a:ext>
            </a:extLst>
          </a:blip>
          <a:srcRect/>
          <a:stretch>
            <a:fillRect/>
          </a:stretch>
        </p:blipFill>
        <p:spPr bwMode="auto">
          <a:xfrm>
            <a:off x="0" y="0"/>
            <a:ext cx="9982200" cy="6850063"/>
          </a:xfrm>
          <a:prstGeom prst="rect">
            <a:avLst/>
          </a:prstGeom>
          <a:noFill/>
          <a:extLst>
            <a:ext uri="{909E8E84-426E-40DD-AFC4-6F175D3DCCD1}">
              <a14:hiddenFill xmlns:a14="http://schemas.microsoft.com/office/drawing/2010/main">
                <a:solidFill>
                  <a:srgbClr val="FFFFFF"/>
                </a:solidFill>
              </a14:hiddenFill>
            </a:ext>
          </a:extLst>
        </p:spPr>
      </p:pic>
      <p:sp>
        <p:nvSpPr>
          <p:cNvPr id="2050" name="Rectangle 2">
            <a:extLst>
              <a:ext uri="{FF2B5EF4-FFF2-40B4-BE49-F238E27FC236}">
                <a16:creationId xmlns:a16="http://schemas.microsoft.com/office/drawing/2014/main" id="{A44A8D19-1AAE-45D1-BB91-5026CA0DDA7B}"/>
              </a:ext>
            </a:extLst>
          </p:cNvPr>
          <p:cNvSpPr>
            <a:spLocks noGrp="1" noChangeArrowheads="1"/>
          </p:cNvSpPr>
          <p:nvPr>
            <p:ph type="ctrTitle"/>
          </p:nvPr>
        </p:nvSpPr>
        <p:spPr/>
        <p:txBody>
          <a:bodyPr/>
          <a:lstStyle/>
          <a:p>
            <a:r>
              <a:rPr lang="en-US" altLang="en-US"/>
              <a:t>Is Your Servant Towel Huge and Well Used?</a:t>
            </a:r>
          </a:p>
        </p:txBody>
      </p:sp>
      <p:sp>
        <p:nvSpPr>
          <p:cNvPr id="2051" name="Rectangle 3">
            <a:extLst>
              <a:ext uri="{FF2B5EF4-FFF2-40B4-BE49-F238E27FC236}">
                <a16:creationId xmlns:a16="http://schemas.microsoft.com/office/drawing/2014/main" id="{C323133A-8A02-4D3D-A316-10C5D26BA512}"/>
              </a:ext>
            </a:extLst>
          </p:cNvPr>
          <p:cNvSpPr>
            <a:spLocks noGrp="1" noChangeArrowheads="1"/>
          </p:cNvSpPr>
          <p:nvPr>
            <p:ph type="subTitle" idx="1"/>
          </p:nvPr>
        </p:nvSpPr>
        <p:spPr/>
        <p:txBody>
          <a:bodyPr/>
          <a:lstStyle/>
          <a:p>
            <a:endParaRPr lang="en-US" altLang="en-US"/>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E1D832F6-F56D-4899-B25A-E61D10074200}"/>
              </a:ext>
            </a:extLst>
          </p:cNvPr>
          <p:cNvSpPr>
            <a:spLocks noGrp="1" noRot="1" noChangeArrowheads="1"/>
          </p:cNvSpPr>
          <p:nvPr>
            <p:ph type="title"/>
          </p:nvPr>
        </p:nvSpPr>
        <p:spPr/>
        <p:txBody>
          <a:bodyPr/>
          <a:lstStyle/>
          <a:p>
            <a:r>
              <a:rPr lang="en-US" altLang="en-US" dirty="0"/>
              <a:t>Our Light</a:t>
            </a:r>
          </a:p>
        </p:txBody>
      </p:sp>
      <p:sp>
        <p:nvSpPr>
          <p:cNvPr id="32771" name="Rectangle 3">
            <a:extLst>
              <a:ext uri="{FF2B5EF4-FFF2-40B4-BE49-F238E27FC236}">
                <a16:creationId xmlns:a16="http://schemas.microsoft.com/office/drawing/2014/main" id="{FD80016E-37E9-4928-B2A3-5E69668EA235}"/>
              </a:ext>
            </a:extLst>
          </p:cNvPr>
          <p:cNvSpPr>
            <a:spLocks noGrp="1" noRot="1" noChangeArrowheads="1"/>
          </p:cNvSpPr>
          <p:nvPr>
            <p:ph type="body" idx="1"/>
          </p:nvPr>
        </p:nvSpPr>
        <p:spPr/>
        <p:txBody>
          <a:bodyPr/>
          <a:lstStyle/>
          <a:p>
            <a:pPr>
              <a:lnSpc>
                <a:spcPct val="90000"/>
              </a:lnSpc>
            </a:pPr>
            <a:r>
              <a:rPr lang="en-US" altLang="en-US" sz="2400" dirty="0">
                <a:effectLst/>
              </a:rPr>
              <a:t>Luke 11:33-36: "No man, when he hath lighted a candle, </a:t>
            </a:r>
            <a:r>
              <a:rPr lang="en-US" altLang="en-US" sz="2400" dirty="0" err="1">
                <a:effectLst/>
              </a:rPr>
              <a:t>putteth</a:t>
            </a:r>
            <a:r>
              <a:rPr lang="en-US" altLang="en-US" sz="2400" dirty="0">
                <a:effectLst/>
              </a:rPr>
              <a:t> it in a secret place, neither under a bushel, but on a candlestick, that they which come in may see the light.  The light of the body is the eye: therefore when thine eye is single, thy whole body also is full of light; but when thine eye is evil, thy body also is full of darkness.  Take heed therefore that the light which is in thee be not darkness.  If thy whole body therefore be full of light, having no part dark, the whole shall be full of light, as when the bright shining of a candle doth give thee light."  Clearly, part of the Christians walk in the light is to share that light through good works to glorify God. </a:t>
            </a:r>
          </a:p>
          <a:p>
            <a:pPr>
              <a:lnSpc>
                <a:spcPct val="90000"/>
              </a:lnSpc>
            </a:pPr>
            <a:r>
              <a:rPr lang="en-US" sz="2400" dirty="0">
                <a:effectLst/>
              </a:rPr>
              <a:t>Clearly, part of the Christian's walk in the light is to share that light through good works to glorify God. </a:t>
            </a:r>
          </a:p>
          <a:p>
            <a:pPr>
              <a:lnSpc>
                <a:spcPct val="90000"/>
              </a:lnSpc>
            </a:pPr>
            <a:endParaRPr lang="en-US" altLang="en-US" sz="2400" dirty="0"/>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F337B508-3E47-448A-B748-AD11A14C61BC}"/>
              </a:ext>
            </a:extLst>
          </p:cNvPr>
          <p:cNvSpPr>
            <a:spLocks noGrp="1" noRot="1" noChangeArrowheads="1"/>
          </p:cNvSpPr>
          <p:nvPr>
            <p:ph type="title"/>
          </p:nvPr>
        </p:nvSpPr>
        <p:spPr/>
        <p:txBody>
          <a:bodyPr/>
          <a:lstStyle/>
          <a:p>
            <a:r>
              <a:rPr lang="en-US" altLang="en-US"/>
              <a:t>Introduction: Expressions</a:t>
            </a:r>
          </a:p>
        </p:txBody>
      </p:sp>
      <p:sp>
        <p:nvSpPr>
          <p:cNvPr id="8195" name="Rectangle 3">
            <a:extLst>
              <a:ext uri="{FF2B5EF4-FFF2-40B4-BE49-F238E27FC236}">
                <a16:creationId xmlns:a16="http://schemas.microsoft.com/office/drawing/2014/main" id="{5F400606-0C8E-46BF-8EA0-252F68A7BFC9}"/>
              </a:ext>
            </a:extLst>
          </p:cNvPr>
          <p:cNvSpPr>
            <a:spLocks noGrp="1" noRot="1" noChangeArrowheads="1"/>
          </p:cNvSpPr>
          <p:nvPr>
            <p:ph type="body" idx="1"/>
          </p:nvPr>
        </p:nvSpPr>
        <p:spPr>
          <a:xfrm>
            <a:off x="228600" y="1295400"/>
            <a:ext cx="8613775" cy="5562600"/>
          </a:xfrm>
        </p:spPr>
        <p:txBody>
          <a:bodyPr/>
          <a:lstStyle/>
          <a:p>
            <a:pPr>
              <a:lnSpc>
                <a:spcPct val="80000"/>
              </a:lnSpc>
            </a:pPr>
            <a:r>
              <a:rPr lang="en-US" altLang="en-US" sz="1800" dirty="0"/>
              <a:t>Poor prior preparation produce pitiful performances</a:t>
            </a:r>
          </a:p>
          <a:p>
            <a:pPr>
              <a:lnSpc>
                <a:spcPct val="80000"/>
              </a:lnSpc>
            </a:pPr>
            <a:r>
              <a:rPr lang="en-US" altLang="en-US" sz="1800" dirty="0"/>
              <a:t>Success starts when those warm, warm feet hit the cold, cold floor.</a:t>
            </a:r>
          </a:p>
          <a:p>
            <a:pPr>
              <a:lnSpc>
                <a:spcPct val="80000"/>
              </a:lnSpc>
            </a:pPr>
            <a:r>
              <a:rPr lang="en-US" altLang="en-US" sz="1800" dirty="0"/>
              <a:t>Life is the choices you make.	</a:t>
            </a:r>
          </a:p>
          <a:p>
            <a:pPr>
              <a:lnSpc>
                <a:spcPct val="80000"/>
              </a:lnSpc>
            </a:pPr>
            <a:r>
              <a:rPr lang="en-US" altLang="en-US" sz="1800" dirty="0"/>
              <a:t>Excellence is a choice</a:t>
            </a:r>
          </a:p>
          <a:p>
            <a:pPr>
              <a:lnSpc>
                <a:spcPct val="80000"/>
              </a:lnSpc>
            </a:pPr>
            <a:r>
              <a:rPr lang="en-US" altLang="en-US" sz="1800" dirty="0"/>
              <a:t>There is never a right time to do the wrong thing.  There is never a wrong time to do the right thing.  </a:t>
            </a:r>
          </a:p>
          <a:p>
            <a:pPr>
              <a:lnSpc>
                <a:spcPct val="80000"/>
              </a:lnSpc>
            </a:pPr>
            <a:r>
              <a:rPr lang="en-US" altLang="en-US" sz="1800" dirty="0"/>
              <a:t>Better to aim high and miss than low an hit your target.</a:t>
            </a:r>
          </a:p>
          <a:p>
            <a:pPr>
              <a:lnSpc>
                <a:spcPct val="80000"/>
              </a:lnSpc>
            </a:pPr>
            <a:r>
              <a:rPr lang="en-US" altLang="en-US" sz="1800" dirty="0"/>
              <a:t>Never educate yourself away from God.</a:t>
            </a:r>
          </a:p>
          <a:p>
            <a:pPr>
              <a:lnSpc>
                <a:spcPct val="80000"/>
              </a:lnSpc>
            </a:pPr>
            <a:r>
              <a:rPr lang="en-US" altLang="en-US" sz="1800" dirty="0"/>
              <a:t>Never let your schooling get in the way of your education.</a:t>
            </a:r>
          </a:p>
          <a:p>
            <a:pPr>
              <a:lnSpc>
                <a:spcPct val="80000"/>
              </a:lnSpc>
            </a:pPr>
            <a:r>
              <a:rPr lang="en-US" altLang="en-US" sz="1800" dirty="0"/>
              <a:t>If momma </a:t>
            </a:r>
            <a:r>
              <a:rPr lang="en-US" altLang="en-US" sz="1800" dirty="0" err="1"/>
              <a:t>ain’t</a:t>
            </a:r>
            <a:r>
              <a:rPr lang="en-US" altLang="en-US" sz="1800" dirty="0"/>
              <a:t> happy, nobody is happy.</a:t>
            </a:r>
          </a:p>
          <a:p>
            <a:pPr>
              <a:lnSpc>
                <a:spcPct val="80000"/>
              </a:lnSpc>
            </a:pPr>
            <a:r>
              <a:rPr lang="en-US" altLang="en-US" sz="1800" dirty="0"/>
              <a:t>If it is worth doing, it is worth doing well.</a:t>
            </a:r>
          </a:p>
          <a:p>
            <a:pPr>
              <a:lnSpc>
                <a:spcPct val="80000"/>
              </a:lnSpc>
            </a:pPr>
            <a:r>
              <a:rPr lang="en-US" altLang="en-US" sz="1800" dirty="0"/>
              <a:t>Actions speak louder than words.</a:t>
            </a:r>
          </a:p>
          <a:p>
            <a:pPr>
              <a:lnSpc>
                <a:spcPct val="80000"/>
              </a:lnSpc>
            </a:pPr>
            <a:r>
              <a:rPr lang="en-US" altLang="en-US" sz="1800" dirty="0"/>
              <a:t>Best thing since sliced bread</a:t>
            </a:r>
          </a:p>
          <a:p>
            <a:pPr>
              <a:lnSpc>
                <a:spcPct val="80000"/>
              </a:lnSpc>
            </a:pPr>
            <a:r>
              <a:rPr lang="en-US" altLang="en-US" sz="1800" dirty="0"/>
              <a:t>You can’t judge a book by its cover.</a:t>
            </a:r>
          </a:p>
          <a:p>
            <a:pPr>
              <a:lnSpc>
                <a:spcPct val="80000"/>
              </a:lnSpc>
            </a:pPr>
            <a:r>
              <a:rPr lang="en-US" altLang="en-US" sz="1800" dirty="0"/>
              <a:t>Don’t cry over spilt milk.</a:t>
            </a:r>
          </a:p>
          <a:p>
            <a:pPr>
              <a:lnSpc>
                <a:spcPct val="80000"/>
              </a:lnSpc>
            </a:pPr>
            <a:r>
              <a:rPr lang="en-US" altLang="en-US" sz="1800" dirty="0"/>
              <a:t>Don’t put all your eggs in one basket.</a:t>
            </a:r>
          </a:p>
          <a:p>
            <a:pPr>
              <a:lnSpc>
                <a:spcPct val="80000"/>
              </a:lnSpc>
            </a:pPr>
            <a:r>
              <a:rPr lang="en-US" altLang="en-US" sz="1800" dirty="0"/>
              <a:t>Hoe your own row of corn.</a:t>
            </a:r>
          </a:p>
          <a:p>
            <a:pPr>
              <a:lnSpc>
                <a:spcPct val="80000"/>
              </a:lnSpc>
            </a:pPr>
            <a:r>
              <a:rPr lang="en-US" altLang="en-US" sz="1800" dirty="0"/>
              <a:t>Don’t change boyfriends like you change shirts.</a:t>
            </a:r>
          </a:p>
          <a:p>
            <a:pPr>
              <a:lnSpc>
                <a:spcPct val="80000"/>
              </a:lnSpc>
            </a:pPr>
            <a:r>
              <a:rPr lang="en-US" altLang="en-US" sz="1800" dirty="0"/>
              <a:t>Possession is 9/10</a:t>
            </a:r>
            <a:r>
              <a:rPr lang="en-US" altLang="en-US" sz="1800" baseline="30000" dirty="0"/>
              <a:t>th</a:t>
            </a:r>
            <a:r>
              <a:rPr lang="en-US" altLang="en-US" sz="1800" dirty="0"/>
              <a:t> of the law</a:t>
            </a:r>
          </a:p>
          <a:p>
            <a:pPr>
              <a:lnSpc>
                <a:spcPct val="80000"/>
              </a:lnSpc>
            </a:pPr>
            <a:r>
              <a:rPr lang="en-US" altLang="en-US" sz="1800" b="1" dirty="0"/>
              <a:t>YOUR SERVANT TOWEL SHOULD BE HUGE AND WELL USED</a:t>
            </a:r>
          </a:p>
        </p:txBody>
      </p:sp>
      <p:pic>
        <p:nvPicPr>
          <p:cNvPr id="8197" name="Picture 5" descr="Image result for person talking">
            <a:hlinkClick r:id="rId2"/>
            <a:extLst>
              <a:ext uri="{FF2B5EF4-FFF2-40B4-BE49-F238E27FC236}">
                <a16:creationId xmlns:a16="http://schemas.microsoft.com/office/drawing/2014/main" id="{CA8B815D-76EA-4B1D-9750-62BA8B7F5086}"/>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562600" y="3211228"/>
            <a:ext cx="3557081" cy="31759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7875CFA1-9D60-4CDC-9494-CE54C237F5F3}"/>
              </a:ext>
            </a:extLst>
          </p:cNvPr>
          <p:cNvSpPr>
            <a:spLocks noGrp="1" noRot="1" noChangeArrowheads="1"/>
          </p:cNvSpPr>
          <p:nvPr>
            <p:ph type="title"/>
          </p:nvPr>
        </p:nvSpPr>
        <p:spPr/>
        <p:txBody>
          <a:bodyPr/>
          <a:lstStyle/>
          <a:p>
            <a:r>
              <a:rPr lang="en-US" altLang="en-US"/>
              <a:t>Introduction: Philippians 2:4-9</a:t>
            </a:r>
          </a:p>
        </p:txBody>
      </p:sp>
      <p:sp>
        <p:nvSpPr>
          <p:cNvPr id="9219" name="Rectangle 3">
            <a:extLst>
              <a:ext uri="{FF2B5EF4-FFF2-40B4-BE49-F238E27FC236}">
                <a16:creationId xmlns:a16="http://schemas.microsoft.com/office/drawing/2014/main" id="{EBA08661-6C6A-4BD7-82F4-B50FEA4A4081}"/>
              </a:ext>
            </a:extLst>
          </p:cNvPr>
          <p:cNvSpPr>
            <a:spLocks noGrp="1" noRot="1" noChangeArrowheads="1"/>
          </p:cNvSpPr>
          <p:nvPr>
            <p:ph type="body" idx="1"/>
          </p:nvPr>
        </p:nvSpPr>
        <p:spPr>
          <a:xfrm>
            <a:off x="301625" y="1600200"/>
            <a:ext cx="8540750" cy="5029200"/>
          </a:xfrm>
        </p:spPr>
        <p:txBody>
          <a:bodyPr/>
          <a:lstStyle/>
          <a:p>
            <a:pPr>
              <a:lnSpc>
                <a:spcPct val="90000"/>
              </a:lnSpc>
            </a:pPr>
            <a:r>
              <a:rPr lang="en-US" altLang="en-US" sz="2800" b="1"/>
              <a:t>(ESV) 4</a:t>
            </a:r>
            <a:r>
              <a:rPr lang="en-US" altLang="en-US" sz="2800"/>
              <a:t> Let each of you look not only to his own interests, but also to the interests of others. </a:t>
            </a:r>
            <a:r>
              <a:rPr lang="en-US" altLang="en-US" sz="2800" b="1"/>
              <a:t>5</a:t>
            </a:r>
            <a:r>
              <a:rPr lang="en-US" altLang="en-US" sz="2800"/>
              <a:t> Have this mind among yourselves, which is yours in Christ Jesus, </a:t>
            </a:r>
            <a:r>
              <a:rPr lang="en-US" altLang="en-US" sz="2800" b="1"/>
              <a:t>6</a:t>
            </a:r>
            <a:r>
              <a:rPr lang="en-US" altLang="en-US" sz="2800"/>
              <a:t> who, though he was in the form of God, did not count equality with God thing to be grasped, </a:t>
            </a:r>
            <a:r>
              <a:rPr lang="en-US" altLang="en-US" sz="2800" b="1"/>
              <a:t>7</a:t>
            </a:r>
            <a:r>
              <a:rPr lang="en-US" altLang="en-US" sz="2800"/>
              <a:t> but made himself nothing, taking the form of a servant, being born in the likeness of men. </a:t>
            </a:r>
            <a:r>
              <a:rPr lang="en-US" altLang="en-US" sz="2800" b="1"/>
              <a:t>8</a:t>
            </a:r>
            <a:r>
              <a:rPr lang="en-US" altLang="en-US" sz="2800"/>
              <a:t> And being found in human form, he humbled himself by becoming obedient to the point of death, even death on a cross. </a:t>
            </a:r>
            <a:r>
              <a:rPr lang="en-US" altLang="en-US" sz="2800" b="1"/>
              <a:t>9</a:t>
            </a:r>
            <a:r>
              <a:rPr lang="en-US" altLang="en-US" sz="2800"/>
              <a:t> Therefore God has highly exalted him and bestowed on him the name that is above every name,</a:t>
            </a:r>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0AA82730-4D22-4FC4-81C0-C9F0BDECDC2E}"/>
              </a:ext>
            </a:extLst>
          </p:cNvPr>
          <p:cNvSpPr>
            <a:spLocks noGrp="1" noRot="1" noChangeArrowheads="1"/>
          </p:cNvSpPr>
          <p:nvPr>
            <p:ph type="title"/>
          </p:nvPr>
        </p:nvSpPr>
        <p:spPr/>
        <p:txBody>
          <a:bodyPr/>
          <a:lstStyle/>
          <a:p>
            <a:r>
              <a:rPr lang="en-US" altLang="en-US" sz="4000"/>
              <a:t>Introduction: Frequent Temptations</a:t>
            </a:r>
          </a:p>
        </p:txBody>
      </p:sp>
      <p:sp>
        <p:nvSpPr>
          <p:cNvPr id="10243" name="Rectangle 3">
            <a:extLst>
              <a:ext uri="{FF2B5EF4-FFF2-40B4-BE49-F238E27FC236}">
                <a16:creationId xmlns:a16="http://schemas.microsoft.com/office/drawing/2014/main" id="{8CDE7143-FF2D-4E69-BFDA-23D35666D0D7}"/>
              </a:ext>
            </a:extLst>
          </p:cNvPr>
          <p:cNvSpPr>
            <a:spLocks noGrp="1" noRot="1" noChangeArrowheads="1"/>
          </p:cNvSpPr>
          <p:nvPr>
            <p:ph type="body" idx="1"/>
          </p:nvPr>
        </p:nvSpPr>
        <p:spPr/>
        <p:txBody>
          <a:bodyPr/>
          <a:lstStyle/>
          <a:p>
            <a:r>
              <a:rPr lang="en-US" altLang="en-US"/>
              <a:t>Henry Nouwen, "In The Name of Jesus"</a:t>
            </a:r>
          </a:p>
          <a:p>
            <a:r>
              <a:rPr lang="en-US" altLang="en-US"/>
              <a:t>To be self-sufficient and self-reliant</a:t>
            </a:r>
          </a:p>
          <a:p>
            <a:r>
              <a:rPr lang="en-US" altLang="en-US"/>
              <a:t>To be spectacular… having a celebrity mentality. </a:t>
            </a:r>
          </a:p>
          <a:p>
            <a:r>
              <a:rPr lang="en-US" altLang="en-US"/>
              <a:t>To want control and  power</a:t>
            </a:r>
          </a:p>
          <a:p>
            <a:endParaRPr lang="en-US" altLang="en-US"/>
          </a:p>
          <a:p>
            <a:r>
              <a:rPr lang="en-US" altLang="en-US"/>
              <a:t>“Jesus is coming.  Look busy.” </a:t>
            </a:r>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B96277B2-C4A1-4FA0-B303-D95F3CAD96D5}"/>
              </a:ext>
            </a:extLst>
          </p:cNvPr>
          <p:cNvSpPr>
            <a:spLocks noGrp="1" noRot="1" noChangeArrowheads="1"/>
          </p:cNvSpPr>
          <p:nvPr>
            <p:ph type="title"/>
          </p:nvPr>
        </p:nvSpPr>
        <p:spPr/>
        <p:txBody>
          <a:bodyPr/>
          <a:lstStyle/>
          <a:p>
            <a:r>
              <a:rPr lang="en-US" altLang="en-US"/>
              <a:t>Introduction: Servants of God</a:t>
            </a:r>
          </a:p>
        </p:txBody>
      </p:sp>
      <p:sp>
        <p:nvSpPr>
          <p:cNvPr id="12291" name="Rectangle 3">
            <a:extLst>
              <a:ext uri="{FF2B5EF4-FFF2-40B4-BE49-F238E27FC236}">
                <a16:creationId xmlns:a16="http://schemas.microsoft.com/office/drawing/2014/main" id="{FB7F4728-4C45-4594-9237-EC6C7A43541B}"/>
              </a:ext>
            </a:extLst>
          </p:cNvPr>
          <p:cNvSpPr>
            <a:spLocks noGrp="1" noRot="1" noChangeArrowheads="1"/>
          </p:cNvSpPr>
          <p:nvPr>
            <p:ph type="body" idx="1"/>
          </p:nvPr>
        </p:nvSpPr>
        <p:spPr/>
        <p:txBody>
          <a:bodyPr/>
          <a:lstStyle/>
          <a:p>
            <a:r>
              <a:rPr lang="en-US" altLang="en-US"/>
              <a:t>Col 3 :22-24 Servants, obey in all things </a:t>
            </a:r>
            <a:r>
              <a:rPr lang="en-US" altLang="en-US" i="1"/>
              <a:t>your</a:t>
            </a:r>
            <a:r>
              <a:rPr lang="en-US" altLang="en-US"/>
              <a:t> masters according to the flesh; not with eyeservice, as menpleasers; but in singleness of heart, fearing God: </a:t>
            </a:r>
            <a:r>
              <a:rPr lang="en-US" altLang="en-US" b="1">
                <a:hlinkClick r:id="rId3" tooltip="CLICK FOR MORE TRANSLATIONS of Colossians 3:23- And whatsoever ye do, do [it] heartily, as to the Lord, and not unto men;"/>
              </a:rPr>
              <a:t>23</a:t>
            </a:r>
            <a:r>
              <a:rPr lang="en-US" altLang="en-US"/>
              <a:t>And whatsoever ye do, do </a:t>
            </a:r>
            <a:r>
              <a:rPr lang="en-US" altLang="en-US" b="1" i="1"/>
              <a:t>it</a:t>
            </a:r>
            <a:r>
              <a:rPr lang="en-US" altLang="en-US"/>
              <a:t> heartily, as to the Lord, and not unto men; </a:t>
            </a:r>
            <a:r>
              <a:rPr lang="en-US" altLang="en-US">
                <a:hlinkClick r:id="rId4" tooltip="CLICK FOR MORE TRANSLATIONS of Colossians 3:23- Knowing that of the Lord ye shall receive the reward of the inheritance: for ye serve the Lord Christ."/>
              </a:rPr>
              <a:t>24</a:t>
            </a:r>
            <a:r>
              <a:rPr lang="en-US" altLang="en-US"/>
              <a:t>Knowing that of the Lord ye shall receive the reward of the inheritance: for ye serve the Lord Christ</a:t>
            </a:r>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558F1BB5-6C99-4588-BFB6-AB8A54D69405}"/>
              </a:ext>
            </a:extLst>
          </p:cNvPr>
          <p:cNvSpPr>
            <a:spLocks noGrp="1" noRot="1" noChangeArrowheads="1"/>
          </p:cNvSpPr>
          <p:nvPr>
            <p:ph type="title"/>
          </p:nvPr>
        </p:nvSpPr>
        <p:spPr/>
        <p:txBody>
          <a:bodyPr/>
          <a:lstStyle/>
          <a:p>
            <a:r>
              <a:rPr lang="en-US" altLang="en-US"/>
              <a:t>Introduction: Greatness</a:t>
            </a:r>
          </a:p>
        </p:txBody>
      </p:sp>
      <p:sp>
        <p:nvSpPr>
          <p:cNvPr id="13315" name="Rectangle 3">
            <a:extLst>
              <a:ext uri="{FF2B5EF4-FFF2-40B4-BE49-F238E27FC236}">
                <a16:creationId xmlns:a16="http://schemas.microsoft.com/office/drawing/2014/main" id="{07F0B342-2CD2-47D0-87F1-13E894496F56}"/>
              </a:ext>
            </a:extLst>
          </p:cNvPr>
          <p:cNvSpPr>
            <a:spLocks noGrp="1" noRot="1" noChangeArrowheads="1"/>
          </p:cNvSpPr>
          <p:nvPr>
            <p:ph type="body" idx="1"/>
          </p:nvPr>
        </p:nvSpPr>
        <p:spPr/>
        <p:txBody>
          <a:bodyPr/>
          <a:lstStyle/>
          <a:p>
            <a:r>
              <a:rPr lang="en-US" altLang="en-US" sz="2800" b="1"/>
              <a:t>Matthew 20:25-28</a:t>
            </a:r>
          </a:p>
          <a:p>
            <a:r>
              <a:rPr lang="en-US" altLang="en-US" sz="2800" b="1"/>
              <a:t>25</a:t>
            </a:r>
            <a:r>
              <a:rPr lang="en-US" altLang="en-US" sz="2800"/>
              <a:t> But Jesus called them to him and said, "You know that the rulers of the Gentiles lord it over them, and their great ones exercise authority over them. </a:t>
            </a:r>
            <a:r>
              <a:rPr lang="en-US" altLang="en-US" sz="2800" b="1"/>
              <a:t>26</a:t>
            </a:r>
            <a:r>
              <a:rPr lang="en-US" altLang="en-US" sz="2800"/>
              <a:t> It shall not be so among you. But whoever would be great among you must be your servant,c </a:t>
            </a:r>
            <a:r>
              <a:rPr lang="en-US" altLang="en-US" sz="2800" b="1"/>
              <a:t>27</a:t>
            </a:r>
            <a:r>
              <a:rPr lang="en-US" altLang="en-US" sz="2800"/>
              <a:t> and whoever would be first among you must be your slave, </a:t>
            </a:r>
            <a:r>
              <a:rPr lang="en-US" altLang="en-US" sz="2800" b="1"/>
              <a:t>28</a:t>
            </a:r>
            <a:r>
              <a:rPr lang="en-US" altLang="en-US" sz="2800"/>
              <a:t> even as the Son of Man came not to be served but to serve, and to give his life as a ransom for many." </a:t>
            </a:r>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C4B94C68-595B-4CBA-BDA6-AA25BE62FFE0}"/>
              </a:ext>
            </a:extLst>
          </p:cNvPr>
          <p:cNvSpPr>
            <a:spLocks noGrp="1" noRot="1" noChangeArrowheads="1"/>
          </p:cNvSpPr>
          <p:nvPr>
            <p:ph type="title"/>
          </p:nvPr>
        </p:nvSpPr>
        <p:spPr/>
        <p:txBody>
          <a:bodyPr/>
          <a:lstStyle/>
          <a:p>
            <a:r>
              <a:rPr lang="en-US" altLang="en-US"/>
              <a:t>Introduction: Worldly Thinking</a:t>
            </a:r>
          </a:p>
        </p:txBody>
      </p:sp>
      <p:sp>
        <p:nvSpPr>
          <p:cNvPr id="11267" name="Rectangle 3">
            <a:extLst>
              <a:ext uri="{FF2B5EF4-FFF2-40B4-BE49-F238E27FC236}">
                <a16:creationId xmlns:a16="http://schemas.microsoft.com/office/drawing/2014/main" id="{AF67C124-BB83-4B5E-BD29-6534C1533929}"/>
              </a:ext>
            </a:extLst>
          </p:cNvPr>
          <p:cNvSpPr>
            <a:spLocks noGrp="1" noRot="1" noChangeArrowheads="1"/>
          </p:cNvSpPr>
          <p:nvPr>
            <p:ph type="body" idx="1"/>
          </p:nvPr>
        </p:nvSpPr>
        <p:spPr>
          <a:xfrm>
            <a:off x="301625" y="1600200"/>
            <a:ext cx="8540750" cy="4876800"/>
          </a:xfrm>
        </p:spPr>
        <p:txBody>
          <a:bodyPr/>
          <a:lstStyle/>
          <a:p>
            <a:pPr>
              <a:lnSpc>
                <a:spcPct val="90000"/>
              </a:lnSpc>
            </a:pPr>
            <a:r>
              <a:rPr lang="en-US" altLang="en-US" sz="2800"/>
              <a:t>The Greeks said, be wise, know yourself</a:t>
            </a:r>
          </a:p>
          <a:p>
            <a:pPr>
              <a:lnSpc>
                <a:spcPct val="90000"/>
              </a:lnSpc>
            </a:pPr>
            <a:r>
              <a:rPr lang="en-US" altLang="en-US" sz="2800"/>
              <a:t>The Romans said, be strong, discipline yourself.</a:t>
            </a:r>
          </a:p>
          <a:p>
            <a:pPr>
              <a:lnSpc>
                <a:spcPct val="90000"/>
              </a:lnSpc>
            </a:pPr>
            <a:r>
              <a:rPr lang="en-US" altLang="en-US" sz="2800"/>
              <a:t>Hollywood says, be sensuous, enjoy yourself</a:t>
            </a:r>
          </a:p>
          <a:p>
            <a:pPr>
              <a:lnSpc>
                <a:spcPct val="90000"/>
              </a:lnSpc>
            </a:pPr>
            <a:r>
              <a:rPr lang="en-US" altLang="en-US" sz="2800"/>
              <a:t>Education says, be resourceful, expand yourself,</a:t>
            </a:r>
          </a:p>
          <a:p>
            <a:pPr>
              <a:lnSpc>
                <a:spcPct val="90000"/>
              </a:lnSpc>
            </a:pPr>
            <a:r>
              <a:rPr lang="en-US" altLang="en-US" sz="2800"/>
              <a:t>Psychology says, be confident, assert yourself</a:t>
            </a:r>
          </a:p>
          <a:p>
            <a:pPr>
              <a:lnSpc>
                <a:spcPct val="90000"/>
              </a:lnSpc>
            </a:pPr>
            <a:r>
              <a:rPr lang="en-US" altLang="en-US" sz="2800"/>
              <a:t>Materialism says, be satisfied, please yourself</a:t>
            </a:r>
          </a:p>
          <a:p>
            <a:pPr>
              <a:lnSpc>
                <a:spcPct val="90000"/>
              </a:lnSpc>
            </a:pPr>
            <a:r>
              <a:rPr lang="en-US" altLang="en-US" sz="2800"/>
              <a:t>Pride says, be superior, promote yourself.</a:t>
            </a:r>
          </a:p>
          <a:p>
            <a:pPr>
              <a:lnSpc>
                <a:spcPct val="90000"/>
              </a:lnSpc>
            </a:pPr>
            <a:endParaRPr lang="en-US" altLang="en-US" sz="2800"/>
          </a:p>
          <a:p>
            <a:pPr>
              <a:lnSpc>
                <a:spcPct val="90000"/>
              </a:lnSpc>
            </a:pPr>
            <a:r>
              <a:rPr lang="en-US" altLang="en-US" sz="2800"/>
              <a:t>Christ says, be a servant, humble yourself.  FOCUSING ON OTHERS</a:t>
            </a:r>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theme/theme1.xml><?xml version="1.0" encoding="utf-8"?>
<a:theme xmlns:a="http://schemas.openxmlformats.org/drawingml/2006/main" name="Compass">
  <a:themeElements>
    <a:clrScheme name="Compass 2">
      <a:dk1>
        <a:srgbClr val="5B5D6B"/>
      </a:dk1>
      <a:lt1>
        <a:srgbClr val="FFFFFF"/>
      </a:lt1>
      <a:dk2>
        <a:srgbClr val="5A5C6C"/>
      </a:dk2>
      <a:lt2>
        <a:srgbClr val="FFFFCC"/>
      </a:lt2>
      <a:accent1>
        <a:srgbClr val="9966FF"/>
      </a:accent1>
      <a:accent2>
        <a:srgbClr val="9383B3"/>
      </a:accent2>
      <a:accent3>
        <a:srgbClr val="B5B5BA"/>
      </a:accent3>
      <a:accent4>
        <a:srgbClr val="DADADA"/>
      </a:accent4>
      <a:accent5>
        <a:srgbClr val="CAB8FF"/>
      </a:accent5>
      <a:accent6>
        <a:srgbClr val="8576A2"/>
      </a:accent6>
      <a:hlink>
        <a:srgbClr val="A3C145"/>
      </a:hlink>
      <a:folHlink>
        <a:srgbClr val="6FA9B7"/>
      </a:folHlink>
    </a:clrScheme>
    <a:fontScheme name="Compass">
      <a:majorFont>
        <a:latin typeface="Tahoma"/>
        <a:ea typeface=""/>
        <a:cs typeface="Arial"/>
      </a:majorFont>
      <a:minorFont>
        <a:latin typeface="Tahoma"/>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Compass 1">
        <a:dk1>
          <a:srgbClr val="00007A"/>
        </a:dk1>
        <a:lt1>
          <a:srgbClr val="FFFFFF"/>
        </a:lt1>
        <a:dk2>
          <a:srgbClr val="000066"/>
        </a:dk2>
        <a:lt2>
          <a:srgbClr val="CCECFF"/>
        </a:lt2>
        <a:accent1>
          <a:srgbClr val="6F64C2"/>
        </a:accent1>
        <a:accent2>
          <a:srgbClr val="0089BA"/>
        </a:accent2>
        <a:accent3>
          <a:srgbClr val="AAAAB8"/>
        </a:accent3>
        <a:accent4>
          <a:srgbClr val="DADADA"/>
        </a:accent4>
        <a:accent5>
          <a:srgbClr val="BBB8DD"/>
        </a:accent5>
        <a:accent6>
          <a:srgbClr val="007CA8"/>
        </a:accent6>
        <a:hlink>
          <a:srgbClr val="66CCFF"/>
        </a:hlink>
        <a:folHlink>
          <a:srgbClr val="00CC99"/>
        </a:folHlink>
      </a:clrScheme>
      <a:clrMap bg1="dk2" tx1="lt1" bg2="dk1" tx2="lt2" accent1="accent1" accent2="accent2" accent3="accent3" accent4="accent4" accent5="accent5" accent6="accent6" hlink="hlink" folHlink="folHlink"/>
    </a:extraClrScheme>
    <a:extraClrScheme>
      <a:clrScheme name="Compass 2">
        <a:dk1>
          <a:srgbClr val="5B5D6B"/>
        </a:dk1>
        <a:lt1>
          <a:srgbClr val="FFFFFF"/>
        </a:lt1>
        <a:dk2>
          <a:srgbClr val="5A5C6C"/>
        </a:dk2>
        <a:lt2>
          <a:srgbClr val="FFFFCC"/>
        </a:lt2>
        <a:accent1>
          <a:srgbClr val="9966FF"/>
        </a:accent1>
        <a:accent2>
          <a:srgbClr val="9383B3"/>
        </a:accent2>
        <a:accent3>
          <a:srgbClr val="B5B5BA"/>
        </a:accent3>
        <a:accent4>
          <a:srgbClr val="DADADA"/>
        </a:accent4>
        <a:accent5>
          <a:srgbClr val="CAB8FF"/>
        </a:accent5>
        <a:accent6>
          <a:srgbClr val="8576A2"/>
        </a:accent6>
        <a:hlink>
          <a:srgbClr val="A3C145"/>
        </a:hlink>
        <a:folHlink>
          <a:srgbClr val="6FA9B7"/>
        </a:folHlink>
      </a:clrScheme>
      <a:clrMap bg1="dk2" tx1="lt1" bg2="dk1" tx2="lt2" accent1="accent1" accent2="accent2" accent3="accent3" accent4="accent4" accent5="accent5" accent6="accent6" hlink="hlink" folHlink="folHlink"/>
    </a:extraClrScheme>
    <a:extraClrScheme>
      <a:clrScheme name="Compass 3">
        <a:dk1>
          <a:srgbClr val="860000"/>
        </a:dk1>
        <a:lt1>
          <a:srgbClr val="FFFFFF"/>
        </a:lt1>
        <a:dk2>
          <a:srgbClr val="800000"/>
        </a:dk2>
        <a:lt2>
          <a:srgbClr val="FFFFCC"/>
        </a:lt2>
        <a:accent1>
          <a:srgbClr val="FF6600"/>
        </a:accent1>
        <a:accent2>
          <a:srgbClr val="FF9933"/>
        </a:accent2>
        <a:accent3>
          <a:srgbClr val="C0AAAA"/>
        </a:accent3>
        <a:accent4>
          <a:srgbClr val="DADADA"/>
        </a:accent4>
        <a:accent5>
          <a:srgbClr val="FFB8AA"/>
        </a:accent5>
        <a:accent6>
          <a:srgbClr val="E78A2D"/>
        </a:accent6>
        <a:hlink>
          <a:srgbClr val="FFCC00"/>
        </a:hlink>
        <a:folHlink>
          <a:srgbClr val="CC9900"/>
        </a:folHlink>
      </a:clrScheme>
      <a:clrMap bg1="dk2" tx1="lt1" bg2="dk1" tx2="lt2" accent1="accent1" accent2="accent2" accent3="accent3" accent4="accent4" accent5="accent5" accent6="accent6" hlink="hlink" folHlink="folHlink"/>
    </a:extraClrScheme>
    <a:extraClrScheme>
      <a:clrScheme name="Compass 4">
        <a:dk1>
          <a:srgbClr val="676A5C"/>
        </a:dk1>
        <a:lt1>
          <a:srgbClr val="FFFFFF"/>
        </a:lt1>
        <a:dk2>
          <a:srgbClr val="686B5D"/>
        </a:dk2>
        <a:lt2>
          <a:srgbClr val="FFFFCC"/>
        </a:lt2>
        <a:accent1>
          <a:srgbClr val="CC6600"/>
        </a:accent1>
        <a:accent2>
          <a:srgbClr val="809EA8"/>
        </a:accent2>
        <a:accent3>
          <a:srgbClr val="B9BAB6"/>
        </a:accent3>
        <a:accent4>
          <a:srgbClr val="DADADA"/>
        </a:accent4>
        <a:accent5>
          <a:srgbClr val="E2B8AA"/>
        </a:accent5>
        <a:accent6>
          <a:srgbClr val="738F98"/>
        </a:accent6>
        <a:hlink>
          <a:srgbClr val="DDBF4F"/>
        </a:hlink>
        <a:folHlink>
          <a:srgbClr val="B7B6A3"/>
        </a:folHlink>
      </a:clrScheme>
      <a:clrMap bg1="dk2" tx1="lt1" bg2="dk1" tx2="lt2" accent1="accent1" accent2="accent2" accent3="accent3" accent4="accent4" accent5="accent5" accent6="accent6" hlink="hlink" folHlink="folHlink"/>
    </a:extraClrScheme>
    <a:extraClrScheme>
      <a:clrScheme name="Compass 5">
        <a:dk1>
          <a:srgbClr val="AC835E"/>
        </a:dk1>
        <a:lt1>
          <a:srgbClr val="FFFFFF"/>
        </a:lt1>
        <a:dk2>
          <a:srgbClr val="AE8764"/>
        </a:dk2>
        <a:lt2>
          <a:srgbClr val="FFFFCC"/>
        </a:lt2>
        <a:accent1>
          <a:srgbClr val="CC6600"/>
        </a:accent1>
        <a:accent2>
          <a:srgbClr val="FF5050"/>
        </a:accent2>
        <a:accent3>
          <a:srgbClr val="D3C3B8"/>
        </a:accent3>
        <a:accent4>
          <a:srgbClr val="DADADA"/>
        </a:accent4>
        <a:accent5>
          <a:srgbClr val="E2B8AA"/>
        </a:accent5>
        <a:accent6>
          <a:srgbClr val="E74848"/>
        </a:accent6>
        <a:hlink>
          <a:srgbClr val="FFCC99"/>
        </a:hlink>
        <a:folHlink>
          <a:srgbClr val="FF9966"/>
        </a:folHlink>
      </a:clrScheme>
      <a:clrMap bg1="dk2" tx1="lt1" bg2="dk1" tx2="lt2" accent1="accent1" accent2="accent2" accent3="accent3" accent4="accent4" accent5="accent5" accent6="accent6" hlink="hlink" folHlink="folHlink"/>
    </a:extraClrScheme>
    <a:extraClrScheme>
      <a:clrScheme name="Compass 6">
        <a:dk1>
          <a:srgbClr val="526133"/>
        </a:dk1>
        <a:lt1>
          <a:srgbClr val="FFFFFF"/>
        </a:lt1>
        <a:dk2>
          <a:srgbClr val="4E5D31"/>
        </a:dk2>
        <a:lt2>
          <a:srgbClr val="FFFFCC"/>
        </a:lt2>
        <a:accent1>
          <a:srgbClr val="99CC00"/>
        </a:accent1>
        <a:accent2>
          <a:srgbClr val="7A9505"/>
        </a:accent2>
        <a:accent3>
          <a:srgbClr val="B2B6AD"/>
        </a:accent3>
        <a:accent4>
          <a:srgbClr val="DADADA"/>
        </a:accent4>
        <a:accent5>
          <a:srgbClr val="CAE2AA"/>
        </a:accent5>
        <a:accent6>
          <a:srgbClr val="6E8704"/>
        </a:accent6>
        <a:hlink>
          <a:srgbClr val="FFCC00"/>
        </a:hlink>
        <a:folHlink>
          <a:srgbClr val="CCCC00"/>
        </a:folHlink>
      </a:clrScheme>
      <a:clrMap bg1="dk2" tx1="lt1" bg2="dk1" tx2="lt2" accent1="accent1" accent2="accent2" accent3="accent3" accent4="accent4" accent5="accent5" accent6="accent6" hlink="hlink" folHlink="folHlink"/>
    </a:extraClrScheme>
    <a:extraClrScheme>
      <a:clrScheme name="Compass 7">
        <a:dk1>
          <a:srgbClr val="000000"/>
        </a:dk1>
        <a:lt1>
          <a:srgbClr val="DDDCC5"/>
        </a:lt1>
        <a:dk2>
          <a:srgbClr val="95934B"/>
        </a:dk2>
        <a:lt2>
          <a:srgbClr val="DBDAC3"/>
        </a:lt2>
        <a:accent1>
          <a:srgbClr val="EAEBE1"/>
        </a:accent1>
        <a:accent2>
          <a:srgbClr val="9DB0B7"/>
        </a:accent2>
        <a:accent3>
          <a:srgbClr val="EBEBDF"/>
        </a:accent3>
        <a:accent4>
          <a:srgbClr val="000000"/>
        </a:accent4>
        <a:accent5>
          <a:srgbClr val="F3F3EE"/>
        </a:accent5>
        <a:accent6>
          <a:srgbClr val="8E9FA6"/>
        </a:accent6>
        <a:hlink>
          <a:srgbClr val="009900"/>
        </a:hlink>
        <a:folHlink>
          <a:srgbClr val="808000"/>
        </a:folHlink>
      </a:clrScheme>
      <a:clrMap bg1="lt1" tx1="dk1" bg2="lt2" tx2="dk2" accent1="accent1" accent2="accent2" accent3="accent3" accent4="accent4" accent5="accent5" accent6="accent6" hlink="hlink" folHlink="folHlink"/>
    </a:extraClrScheme>
    <a:extraClrScheme>
      <a:clrScheme name="Compass 8">
        <a:dk1>
          <a:srgbClr val="007E7B"/>
        </a:dk1>
        <a:lt1>
          <a:srgbClr val="FFFFFF"/>
        </a:lt1>
        <a:dk2>
          <a:srgbClr val="008080"/>
        </a:dk2>
        <a:lt2>
          <a:srgbClr val="FFFF99"/>
        </a:lt2>
        <a:accent1>
          <a:srgbClr val="33CCCC"/>
        </a:accent1>
        <a:accent2>
          <a:srgbClr val="00CC66"/>
        </a:accent2>
        <a:accent3>
          <a:srgbClr val="AAC0C0"/>
        </a:accent3>
        <a:accent4>
          <a:srgbClr val="DADADA"/>
        </a:accent4>
        <a:accent5>
          <a:srgbClr val="ADE2E2"/>
        </a:accent5>
        <a:accent6>
          <a:srgbClr val="00B95C"/>
        </a:accent6>
        <a:hlink>
          <a:srgbClr val="CCFFCC"/>
        </a:hlink>
        <a:folHlink>
          <a:srgbClr val="FFFFCC"/>
        </a:folHlink>
      </a:clrScheme>
      <a:clrMap bg1="dk2" tx1="lt1" bg2="dk1" tx2="lt2" accent1="accent1" accent2="accent2" accent3="accent3" accent4="accent4" accent5="accent5" accent6="accent6" hlink="hlink" folHlink="folHlink"/>
    </a:extraClrScheme>
    <a:extraClrScheme>
      <a:clrScheme name="Compass 9">
        <a:dk1>
          <a:srgbClr val="000000"/>
        </a:dk1>
        <a:lt1>
          <a:srgbClr val="FFFFFF"/>
        </a:lt1>
        <a:dk2>
          <a:srgbClr val="000000"/>
        </a:dk2>
        <a:lt2>
          <a:srgbClr val="FEFEFE"/>
        </a:lt2>
        <a:accent1>
          <a:srgbClr val="E1E1FF"/>
        </a:accent1>
        <a:accent2>
          <a:srgbClr val="D9FFF8"/>
        </a:accent2>
        <a:accent3>
          <a:srgbClr val="FFFFFF"/>
        </a:accent3>
        <a:accent4>
          <a:srgbClr val="000000"/>
        </a:accent4>
        <a:accent5>
          <a:srgbClr val="EEEEFF"/>
        </a:accent5>
        <a:accent6>
          <a:srgbClr val="C4E7E1"/>
        </a:accent6>
        <a:hlink>
          <a:srgbClr val="9966FF"/>
        </a:hlink>
        <a:folHlink>
          <a:srgbClr val="66669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Compass</Template>
  <TotalTime>0</TotalTime>
  <Words>3600</Words>
  <Application>Microsoft Office PowerPoint</Application>
  <PresentationFormat>On-screen Show (4:3)</PresentationFormat>
  <Paragraphs>147</Paragraphs>
  <Slides>20</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Tahoma</vt:lpstr>
      <vt:lpstr>Wingdings</vt:lpstr>
      <vt:lpstr>Compass</vt:lpstr>
      <vt:lpstr>PowerPoint Presentation</vt:lpstr>
      <vt:lpstr>Light Lesson 6 Light to the World Through Service: Towel Bearers</vt:lpstr>
      <vt:lpstr>Our Light</vt:lpstr>
      <vt:lpstr>Introduction: Expressions</vt:lpstr>
      <vt:lpstr>Introduction: Philippians 2:4-9</vt:lpstr>
      <vt:lpstr>Introduction: Frequent Temptations</vt:lpstr>
      <vt:lpstr>Introduction: Servants of God</vt:lpstr>
      <vt:lpstr>Introduction: Greatness</vt:lpstr>
      <vt:lpstr>Introduction: Worldly Thinking</vt:lpstr>
      <vt:lpstr>Towel Servant</vt:lpstr>
      <vt:lpstr>Towel Bearers Find Fulfillment</vt:lpstr>
      <vt:lpstr>Mops and Brooms</vt:lpstr>
      <vt:lpstr>Towel Bearers Find Fulfillment</vt:lpstr>
      <vt:lpstr>Towel Bearers Find Fulfillment</vt:lpstr>
      <vt:lpstr>Towel Bearers Find Fulfillment</vt:lpstr>
      <vt:lpstr>Towel Bearers Find Fulfillment</vt:lpstr>
      <vt:lpstr>Towel Bearers Find Fulfillment</vt:lpstr>
      <vt:lpstr>Towel Bearers Find Fulfillment</vt:lpstr>
      <vt:lpstr>Towel Bearers Find Fulfillment</vt:lpstr>
      <vt:lpstr>Is Your Servant Towel Huge and Well Used?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2019-08-11T22:52:44Z</dcterms:created>
  <dcterms:modified xsi:type="dcterms:W3CDTF">2019-08-11T22:53:09Z</dcterms:modified>
</cp:coreProperties>
</file>

<file path=docProps/thumbnail.jpeg>
</file>